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90" y="6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00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33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06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0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86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3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8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0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50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0D0A-A904-4932-AB49-DADC49CABB7B}" type="datetimeFigureOut">
              <a:rPr lang="pl-PL" smtClean="0"/>
              <a:t>13.01.2023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1AB1-AE96-420A-8474-76E164B3D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8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>
            <a:extLst>
              <a:ext uri="{FF2B5EF4-FFF2-40B4-BE49-F238E27FC236}">
                <a16:creationId xmlns:a16="http://schemas.microsoft.com/office/drawing/2014/main" xmlns="" id="{F7865A3C-533D-4686-ACB7-A2F6810CB97F}"/>
              </a:ext>
            </a:extLst>
          </p:cNvPr>
          <p:cNvSpPr txBox="1"/>
          <p:nvPr/>
        </p:nvSpPr>
        <p:spPr>
          <a:xfrm>
            <a:off x="64452" y="1203475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D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xmlns="" id="{73B4A84F-827E-40E3-AE8F-471B69F38525}"/>
              </a:ext>
            </a:extLst>
          </p:cNvPr>
          <p:cNvSpPr txBox="1"/>
          <p:nvPr/>
        </p:nvSpPr>
        <p:spPr>
          <a:xfrm>
            <a:off x="1871213" y="489555"/>
            <a:ext cx="262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Mitochondrial fraction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xmlns="" id="{C3761129-033E-49D6-89F2-1D7BD9FAE776}"/>
              </a:ext>
            </a:extLst>
          </p:cNvPr>
          <p:cNvSpPr txBox="1"/>
          <p:nvPr/>
        </p:nvSpPr>
        <p:spPr>
          <a:xfrm>
            <a:off x="8087125" y="489555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Cytosolic fraction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85B903D-AC93-416E-9A56-F83903348E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0" y="4760213"/>
            <a:ext cx="5728000" cy="3600000"/>
          </a:xfrm>
          <a:prstGeom prst="rect">
            <a:avLst/>
          </a:prstGeom>
        </p:spPr>
      </p:pic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86306B5B-710F-417A-A518-487748AF45A6}"/>
              </a:ext>
            </a:extLst>
          </p:cNvPr>
          <p:cNvSpPr txBox="1"/>
          <p:nvPr/>
        </p:nvSpPr>
        <p:spPr>
          <a:xfrm>
            <a:off x="218402" y="5016333"/>
            <a:ext cx="393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xmlns="" id="{22B97150-F191-4782-9358-A4725BA1AFF1}"/>
              </a:ext>
            </a:extLst>
          </p:cNvPr>
          <p:cNvSpPr txBox="1"/>
          <p:nvPr/>
        </p:nvSpPr>
        <p:spPr>
          <a:xfrm>
            <a:off x="227218" y="851860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C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3798DD9-4775-4A1B-8673-B581F50AC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32" y="4760213"/>
            <a:ext cx="5728001" cy="3600000"/>
          </a:xfrm>
          <a:prstGeom prst="rect">
            <a:avLst/>
          </a:prstGeom>
        </p:spPr>
      </p:pic>
      <p:pic>
        <p:nvPicPr>
          <p:cNvPr id="9" name="Obraz 8" descr="Obraz zawierający stół&#10;&#10;Opis wygenerowany automatycznie">
            <a:extLst>
              <a:ext uri="{FF2B5EF4-FFF2-40B4-BE49-F238E27FC236}">
                <a16:creationId xmlns:a16="http://schemas.microsoft.com/office/drawing/2014/main" xmlns="" id="{A612A7F5-4AE8-45C3-83FE-05678641A1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32" y="8595489"/>
            <a:ext cx="5728001" cy="36000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EE583A9D-C9B7-43E5-AEF5-82967737A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6" y="8595489"/>
            <a:ext cx="5728001" cy="360000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25D63421-3C75-4CCB-8A33-8492B594994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88"/>
          <a:stretch/>
        </p:blipFill>
        <p:spPr>
          <a:xfrm>
            <a:off x="360000" y="1349987"/>
            <a:ext cx="5736000" cy="2711233"/>
          </a:xfrm>
          <a:prstGeom prst="rect">
            <a:avLst/>
          </a:prstGeom>
        </p:spPr>
      </p:pic>
      <p:sp>
        <p:nvSpPr>
          <p:cNvPr id="32" name="pole tekstowe 31">
            <a:extLst>
              <a:ext uri="{FF2B5EF4-FFF2-40B4-BE49-F238E27FC236}">
                <a16:creationId xmlns:a16="http://schemas.microsoft.com/office/drawing/2014/main" xmlns="" id="{3526419C-FCA6-4E0D-AA0C-36E3C9F45B95}"/>
              </a:ext>
            </a:extLst>
          </p:cNvPr>
          <p:cNvSpPr txBox="1"/>
          <p:nvPr/>
        </p:nvSpPr>
        <p:spPr>
          <a:xfrm>
            <a:off x="262530" y="1349987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A</a:t>
            </a:r>
          </a:p>
        </p:txBody>
      </p:sp>
      <p:pic>
        <p:nvPicPr>
          <p:cNvPr id="15" name="Obraz 14" descr="Obraz zawierający tekst, muzyka, pianino&#10;&#10;Opis wygenerowany automatycznie">
            <a:extLst>
              <a:ext uri="{FF2B5EF4-FFF2-40B4-BE49-F238E27FC236}">
                <a16:creationId xmlns:a16="http://schemas.microsoft.com/office/drawing/2014/main" xmlns="" id="{7DE34A25-7B7A-4786-A664-8C23981B370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88"/>
          <a:stretch/>
        </p:blipFill>
        <p:spPr>
          <a:xfrm>
            <a:off x="6359033" y="1349987"/>
            <a:ext cx="5736000" cy="2711233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4BCF92ED-2124-4056-B6DF-FF92DC533E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8" y="12430765"/>
            <a:ext cx="5736000" cy="3600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xmlns="" id="{C83ACE8D-0B8B-4DF2-913E-F0319D3971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687" y="12430765"/>
            <a:ext cx="5736000" cy="3600000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320DA446-18BC-4ABF-9F56-7F985DE24164}"/>
              </a:ext>
            </a:extLst>
          </p:cNvPr>
          <p:cNvSpPr txBox="1"/>
          <p:nvPr/>
        </p:nvSpPr>
        <p:spPr>
          <a:xfrm>
            <a:off x="3126530" y="4061220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Run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xmlns="" id="{887B152B-AE25-4834-8ECF-462DF241F07B}"/>
              </a:ext>
            </a:extLst>
          </p:cNvPr>
          <p:cNvSpPr txBox="1"/>
          <p:nvPr/>
        </p:nvSpPr>
        <p:spPr>
          <a:xfrm>
            <a:off x="9306350" y="4024970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2424854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Motyw pakietu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</dc:creator>
  <cp:lastModifiedBy>LSARABIA</cp:lastModifiedBy>
  <cp:revision>9</cp:revision>
  <dcterms:created xsi:type="dcterms:W3CDTF">2021-06-23T12:03:45Z</dcterms:created>
  <dcterms:modified xsi:type="dcterms:W3CDTF">2023-01-12T20:53:38Z</dcterms:modified>
</cp:coreProperties>
</file>