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990" y="2364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400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48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033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206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007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486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73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282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505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750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5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68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F360F88F-0D0D-4AA7-A278-DC58E705F9C1}"/>
              </a:ext>
            </a:extLst>
          </p:cNvPr>
          <p:cNvSpPr txBox="1"/>
          <p:nvPr/>
        </p:nvSpPr>
        <p:spPr>
          <a:xfrm>
            <a:off x="3542386" y="11507844"/>
            <a:ext cx="922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Run Nr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019746A8-41A8-4AE4-90E3-7D95DA24862B}"/>
              </a:ext>
            </a:extLst>
          </p:cNvPr>
          <p:cNvSpPr txBox="1"/>
          <p:nvPr/>
        </p:nvSpPr>
        <p:spPr>
          <a:xfrm>
            <a:off x="1271558" y="1607296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/>
              <a:t>A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FA337852-A56C-42A2-A558-7AEF3FC7F920}"/>
              </a:ext>
            </a:extLst>
          </p:cNvPr>
          <p:cNvSpPr txBox="1"/>
          <p:nvPr/>
        </p:nvSpPr>
        <p:spPr>
          <a:xfrm flipH="1">
            <a:off x="1322670" y="8390001"/>
            <a:ext cx="45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B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xmlns="" id="{11CDF667-E26A-4FA1-9DD5-6383E82523F7}"/>
              </a:ext>
            </a:extLst>
          </p:cNvPr>
          <p:cNvSpPr txBox="1"/>
          <p:nvPr/>
        </p:nvSpPr>
        <p:spPr>
          <a:xfrm>
            <a:off x="2792492" y="489555"/>
            <a:ext cx="2621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Mitochondrial fraction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B81E353D-7645-4082-8FED-8826F52FF173}"/>
              </a:ext>
            </a:extLst>
          </p:cNvPr>
          <p:cNvSpPr txBox="1"/>
          <p:nvPr/>
        </p:nvSpPr>
        <p:spPr>
          <a:xfrm>
            <a:off x="7383278" y="489555"/>
            <a:ext cx="2137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Cytosolic fraction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xmlns="" id="{FF163F21-8326-4AD3-95AE-89AB0778FA18}"/>
              </a:ext>
            </a:extLst>
          </p:cNvPr>
          <p:cNvSpPr txBox="1"/>
          <p:nvPr/>
        </p:nvSpPr>
        <p:spPr>
          <a:xfrm>
            <a:off x="7891119" y="11507844"/>
            <a:ext cx="922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Run Nr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C9797537-991E-471C-85B4-C224388072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386" y="934204"/>
            <a:ext cx="3656046" cy="3240000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C4FEE3B6-8377-4E23-8E12-6D93074E96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978" y="934204"/>
            <a:ext cx="3656045" cy="324000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AA0538BD-4B91-485D-8F4E-D01FF31708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386" y="4670366"/>
            <a:ext cx="3656045" cy="3240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xmlns="" id="{0ECAA383-F794-4E90-B098-703D628D36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977" y="4670366"/>
            <a:ext cx="3656046" cy="3240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xmlns="" id="{9BA9BE4F-483D-42CB-A7C6-019CBC565FB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27"/>
          <a:stretch/>
        </p:blipFill>
        <p:spPr>
          <a:xfrm>
            <a:off x="2219715" y="8565467"/>
            <a:ext cx="3567386" cy="3044445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xmlns="" id="{A9A8512F-C24A-4E3D-89B7-70FD137D092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97"/>
          <a:stretch/>
        </p:blipFill>
        <p:spPr>
          <a:xfrm>
            <a:off x="6568449" y="8542607"/>
            <a:ext cx="3567386" cy="3067305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xmlns="" id="{B361CCD3-0168-420F-A006-3D828B8BC12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715" y="12265013"/>
            <a:ext cx="3240000" cy="3240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xmlns="" id="{72CD2D87-DEBF-4E2D-8772-BCEA37868C7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000" y="12265013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3788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10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Motyw pakietu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Maciej</dc:creator>
  <cp:lastModifiedBy>LSARABIA</cp:lastModifiedBy>
  <cp:revision>9</cp:revision>
  <dcterms:created xsi:type="dcterms:W3CDTF">2021-06-23T12:03:45Z</dcterms:created>
  <dcterms:modified xsi:type="dcterms:W3CDTF">2023-01-12T20:55:20Z</dcterms:modified>
</cp:coreProperties>
</file>