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7" autoAdjust="0"/>
    <p:restoredTop sz="94660"/>
  </p:normalViewPr>
  <p:slideViewPr>
    <p:cSldViewPr snapToGrid="0">
      <p:cViewPr>
        <p:scale>
          <a:sx n="100" d="100"/>
          <a:sy n="100" d="100"/>
        </p:scale>
        <p:origin x="150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5302-FB47-4A23-A5CC-E9EF25DBC633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C42F-07AE-4672-BF86-8EF96FBEBA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437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5302-FB47-4A23-A5CC-E9EF25DBC633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C42F-07AE-4672-BF86-8EF96FBEBA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5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5302-FB47-4A23-A5CC-E9EF25DBC633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C42F-07AE-4672-BF86-8EF96FBEBA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007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5302-FB47-4A23-A5CC-E9EF25DBC633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C42F-07AE-4672-BF86-8EF96FBEBA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2154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5302-FB47-4A23-A5CC-E9EF25DBC633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C42F-07AE-4672-BF86-8EF96FBEBA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2321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5302-FB47-4A23-A5CC-E9EF25DBC633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C42F-07AE-4672-BF86-8EF96FBEBA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067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5302-FB47-4A23-A5CC-E9EF25DBC633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C42F-07AE-4672-BF86-8EF96FBEBA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7443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5302-FB47-4A23-A5CC-E9EF25DBC633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C42F-07AE-4672-BF86-8EF96FBEBA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1420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5302-FB47-4A23-A5CC-E9EF25DBC633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C42F-07AE-4672-BF86-8EF96FBEBA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536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5302-FB47-4A23-A5CC-E9EF25DBC633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C42F-07AE-4672-BF86-8EF96FBEBA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63003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35302-FB47-4A23-A5CC-E9EF25DBC633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5C42F-07AE-4672-BF86-8EF96FBEBA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1383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35302-FB47-4A23-A5CC-E9EF25DBC633}" type="datetimeFigureOut">
              <a:rPr kumimoji="1" lang="ja-JP" altLang="en-US" smtClean="0"/>
              <a:t>2020/8/27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45C42F-07AE-4672-BF86-8EF96FBEBA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2052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52118"/>
            <a:ext cx="12192000" cy="4353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31116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中島 典子</dc:creator>
  <cp:lastModifiedBy>中島 典子</cp:lastModifiedBy>
  <cp:revision>2</cp:revision>
  <dcterms:created xsi:type="dcterms:W3CDTF">2020-08-26T02:11:45Z</dcterms:created>
  <dcterms:modified xsi:type="dcterms:W3CDTF">2020-08-27T11:48:10Z</dcterms:modified>
</cp:coreProperties>
</file>