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notesMasterIdLst>
    <p:notesMasterId r:id="rId3"/>
  </p:notesMasterIdLst>
  <p:sldIdLst>
    <p:sldId id="297" r:id="rId2"/>
  </p:sldIdLst>
  <p:sldSz cx="7559675" cy="10691813"/>
  <p:notesSz cx="6858000" cy="9144000"/>
  <p:defaultTextStyle>
    <a:defPPr>
      <a:defRPr lang="zh-CN"/>
    </a:defPPr>
    <a:lvl1pPr marL="0" algn="l" defTabSz="955618" rtl="0" eaLnBrk="1" latinLnBrk="0" hangingPunct="1">
      <a:defRPr sz="1882" kern="1200">
        <a:solidFill>
          <a:schemeClr val="tx1"/>
        </a:solidFill>
        <a:latin typeface="+mn-lt"/>
        <a:ea typeface="+mn-ea"/>
        <a:cs typeface="+mn-cs"/>
      </a:defRPr>
    </a:lvl1pPr>
    <a:lvl2pPr marL="477809" algn="l" defTabSz="955618" rtl="0" eaLnBrk="1" latinLnBrk="0" hangingPunct="1">
      <a:defRPr sz="1882" kern="1200">
        <a:solidFill>
          <a:schemeClr val="tx1"/>
        </a:solidFill>
        <a:latin typeface="+mn-lt"/>
        <a:ea typeface="+mn-ea"/>
        <a:cs typeface="+mn-cs"/>
      </a:defRPr>
    </a:lvl2pPr>
    <a:lvl3pPr marL="955618" algn="l" defTabSz="955618" rtl="0" eaLnBrk="1" latinLnBrk="0" hangingPunct="1">
      <a:defRPr sz="1882" kern="1200">
        <a:solidFill>
          <a:schemeClr val="tx1"/>
        </a:solidFill>
        <a:latin typeface="+mn-lt"/>
        <a:ea typeface="+mn-ea"/>
        <a:cs typeface="+mn-cs"/>
      </a:defRPr>
    </a:lvl3pPr>
    <a:lvl4pPr marL="1433427" algn="l" defTabSz="955618" rtl="0" eaLnBrk="1" latinLnBrk="0" hangingPunct="1">
      <a:defRPr sz="1882" kern="1200">
        <a:solidFill>
          <a:schemeClr val="tx1"/>
        </a:solidFill>
        <a:latin typeface="+mn-lt"/>
        <a:ea typeface="+mn-ea"/>
        <a:cs typeface="+mn-cs"/>
      </a:defRPr>
    </a:lvl4pPr>
    <a:lvl5pPr marL="1911237" algn="l" defTabSz="955618" rtl="0" eaLnBrk="1" latinLnBrk="0" hangingPunct="1">
      <a:defRPr sz="1882" kern="1200">
        <a:solidFill>
          <a:schemeClr val="tx1"/>
        </a:solidFill>
        <a:latin typeface="+mn-lt"/>
        <a:ea typeface="+mn-ea"/>
        <a:cs typeface="+mn-cs"/>
      </a:defRPr>
    </a:lvl5pPr>
    <a:lvl6pPr marL="2389046" algn="l" defTabSz="955618" rtl="0" eaLnBrk="1" latinLnBrk="0" hangingPunct="1">
      <a:defRPr sz="1882" kern="1200">
        <a:solidFill>
          <a:schemeClr val="tx1"/>
        </a:solidFill>
        <a:latin typeface="+mn-lt"/>
        <a:ea typeface="+mn-ea"/>
        <a:cs typeface="+mn-cs"/>
      </a:defRPr>
    </a:lvl6pPr>
    <a:lvl7pPr marL="2866855" algn="l" defTabSz="955618" rtl="0" eaLnBrk="1" latinLnBrk="0" hangingPunct="1">
      <a:defRPr sz="1882" kern="1200">
        <a:solidFill>
          <a:schemeClr val="tx1"/>
        </a:solidFill>
        <a:latin typeface="+mn-lt"/>
        <a:ea typeface="+mn-ea"/>
        <a:cs typeface="+mn-cs"/>
      </a:defRPr>
    </a:lvl7pPr>
    <a:lvl8pPr marL="3344664" algn="l" defTabSz="955618" rtl="0" eaLnBrk="1" latinLnBrk="0" hangingPunct="1">
      <a:defRPr sz="1882" kern="1200">
        <a:solidFill>
          <a:schemeClr val="tx1"/>
        </a:solidFill>
        <a:latin typeface="+mn-lt"/>
        <a:ea typeface="+mn-ea"/>
        <a:cs typeface="+mn-cs"/>
      </a:defRPr>
    </a:lvl8pPr>
    <a:lvl9pPr marL="3822473" algn="l" defTabSz="955618" rtl="0" eaLnBrk="1" latinLnBrk="0" hangingPunct="1">
      <a:defRPr sz="1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D4D4"/>
    <a:srgbClr val="606060"/>
    <a:srgbClr val="C7BD15"/>
    <a:srgbClr val="5E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27" autoAdjust="0"/>
    <p:restoredTop sz="94660"/>
  </p:normalViewPr>
  <p:slideViewPr>
    <p:cSldViewPr snapToGrid="0">
      <p:cViewPr>
        <p:scale>
          <a:sx n="100" d="100"/>
          <a:sy n="100" d="100"/>
        </p:scale>
        <p:origin x="606" y="-17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9A1D1-FA4B-4BFE-8CB1-BCF9D3D3172D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86657-A7F8-4317-B62B-26FBC9188D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662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04701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1pPr>
    <a:lvl2pPr marL="702351" algn="l" defTabSz="1404701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2pPr>
    <a:lvl3pPr marL="1404701" algn="l" defTabSz="1404701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3pPr>
    <a:lvl4pPr marL="2107052" algn="l" defTabSz="1404701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4pPr>
    <a:lvl5pPr marL="2809403" algn="l" defTabSz="1404701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5pPr>
    <a:lvl6pPr marL="3511753" algn="l" defTabSz="1404701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6pPr>
    <a:lvl7pPr marL="4214104" algn="l" defTabSz="1404701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7pPr>
    <a:lvl8pPr marL="4916454" algn="l" defTabSz="1404701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8pPr>
    <a:lvl9pPr marL="5618805" algn="l" defTabSz="1404701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7E45-2E4F-449D-AA81-A38A89EDEEEC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B6B6-0DE3-4F25-A449-77854D199D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408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7E45-2E4F-449D-AA81-A38A89EDEEEC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B6B6-0DE3-4F25-A449-77854D199D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971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7E45-2E4F-449D-AA81-A38A89EDEEEC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B6B6-0DE3-4F25-A449-77854D199D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348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7E45-2E4F-449D-AA81-A38A89EDEEEC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B6B6-0DE3-4F25-A449-77854D199D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542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7E45-2E4F-449D-AA81-A38A89EDEEEC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B6B6-0DE3-4F25-A449-77854D199D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8803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7E45-2E4F-449D-AA81-A38A89EDEEEC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B6B6-0DE3-4F25-A449-77854D199D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2450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7E45-2E4F-449D-AA81-A38A89EDEEEC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B6B6-0DE3-4F25-A449-77854D199D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4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7E45-2E4F-449D-AA81-A38A89EDEEEC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B6B6-0DE3-4F25-A449-77854D199D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261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7E45-2E4F-449D-AA81-A38A89EDEEEC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B6B6-0DE3-4F25-A449-77854D199D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592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7E45-2E4F-449D-AA81-A38A89EDEEEC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B6B6-0DE3-4F25-A449-77854D199D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617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7E45-2E4F-449D-AA81-A38A89EDEEEC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B6B6-0DE3-4F25-A449-77854D199D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9813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77E45-2E4F-449D-AA81-A38A89EDEEEC}" type="datetimeFigureOut">
              <a:rPr lang="zh-CN" altLang="en-US" smtClean="0"/>
              <a:t>2021/7/20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9B6B6-0DE3-4F25-A449-77854D199D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604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39751" y="1050449"/>
            <a:ext cx="6480175" cy="1833172"/>
            <a:chOff x="539751" y="2650649"/>
            <a:chExt cx="6480175" cy="1833172"/>
          </a:xfrm>
        </p:grpSpPr>
        <p:sp>
          <p:nvSpPr>
            <p:cNvPr id="19" name="矩形 18"/>
            <p:cNvSpPr/>
            <p:nvPr/>
          </p:nvSpPr>
          <p:spPr>
            <a:xfrm>
              <a:off x="539751" y="2650649"/>
              <a:ext cx="6480175" cy="18331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pic>
          <p:nvPicPr>
            <p:cNvPr id="20" name="Size vs TBR.tiff" descr="Size vs TBR.tif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70625" y="2683821"/>
              <a:ext cx="2011224" cy="1800000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21" name="Size vs PETCT.tiff" descr="Size vs PETCT.tif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766549" y="2678427"/>
              <a:ext cx="2020408" cy="1800000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22" name="Size vs MSS.tiff" descr="Size vs MSS.tif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733583" y="2683821"/>
              <a:ext cx="2020408" cy="1800000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xmlns="" id="{98A4670F-A2AF-4413-8691-DF2F7AE38E8B}"/>
                </a:ext>
              </a:extLst>
            </p:cNvPr>
            <p:cNvSpPr txBox="1"/>
            <p:nvPr/>
          </p:nvSpPr>
          <p:spPr>
            <a:xfrm>
              <a:off x="754910" y="2657325"/>
              <a:ext cx="29162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b="1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a</a:t>
              </a:r>
              <a:endParaRPr lang="zh-CN" altLang="en-US" sz="10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xmlns="" id="{2264EA60-B72B-42CB-AC68-E016DADC16C0}"/>
                </a:ext>
              </a:extLst>
            </p:cNvPr>
            <p:cNvSpPr txBox="1"/>
            <p:nvPr/>
          </p:nvSpPr>
          <p:spPr>
            <a:xfrm>
              <a:off x="2612221" y="2656249"/>
              <a:ext cx="27407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b="1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b</a:t>
              </a:r>
              <a:endParaRPr lang="zh-CN" altLang="en-US" sz="10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xmlns="" id="{B82115C4-F048-4681-8604-4267F2F526A5}"/>
                </a:ext>
              </a:extLst>
            </p:cNvPr>
            <p:cNvSpPr txBox="1"/>
            <p:nvPr/>
          </p:nvSpPr>
          <p:spPr>
            <a:xfrm>
              <a:off x="4579998" y="2656936"/>
              <a:ext cx="3062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b="1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c</a:t>
              </a:r>
              <a:endParaRPr lang="zh-CN" altLang="en-US" sz="10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482646" y="708660"/>
            <a:ext cx="6611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altLang="zh-C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S5</a:t>
            </a:r>
            <a:endParaRPr lang="zh-CN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82646" y="3011899"/>
            <a:ext cx="66115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b="1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altLang="zh-C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S5. Distribution </a:t>
            </a:r>
            <a:r>
              <a:rPr lang="en-US" altLang="zh-CN" sz="1200" b="1" dirty="0">
                <a:latin typeface="Arial" panose="020B0604020202020204" pitchFamily="34" charset="0"/>
                <a:cs typeface="Arial" panose="020B0604020202020204" pitchFamily="34" charset="0"/>
              </a:rPr>
              <a:t>of TBR values, PET/CT or MSS indicated LME ranges </a:t>
            </a:r>
            <a:r>
              <a:rPr lang="en-US" altLang="zh-C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regarding lesion size</a:t>
            </a:r>
            <a:endParaRPr lang="en-US" altLang="zh-CN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 showed no significant correlations was found, indicating that lesion size was not a TBR- or LME range-influencing factor in this study.</a:t>
            </a:r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90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4195</TotalTime>
  <Words>46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黑体</vt:lpstr>
      <vt:lpstr>Arial</vt:lpstr>
      <vt:lpstr>Calibri</vt:lpstr>
      <vt:lpstr>Calibri Light</vt:lpstr>
      <vt:lpstr>等线</vt:lpstr>
      <vt:lpstr>等线 Light</vt:lpstr>
      <vt:lpstr>Office 主题​​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Alojera, Michelle</cp:lastModifiedBy>
  <cp:revision>119</cp:revision>
  <dcterms:created xsi:type="dcterms:W3CDTF">2021-03-22T09:16:26Z</dcterms:created>
  <dcterms:modified xsi:type="dcterms:W3CDTF">2021-07-19T16:23:05Z</dcterms:modified>
</cp:coreProperties>
</file>