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97"/>
  </p:normalViewPr>
  <p:slideViewPr>
    <p:cSldViewPr snapToGrid="0" snapToObjects="1">
      <p:cViewPr varScale="1">
        <p:scale>
          <a:sx n="90" d="100"/>
          <a:sy n="90" d="100"/>
        </p:scale>
        <p:origin x="232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C76123-53D2-2746-B1BB-1F21662002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2C87AF2-6948-9845-A279-884E6ABCB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99EBE0-8584-4843-A013-C9F16E96B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6A42B-40DB-1743-8AE4-307F8F6CCE16}" type="datetimeFigureOut">
              <a:rPr lang="es-MX" smtClean="0"/>
              <a:t>31/10/21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5B72B0-1403-0145-98A3-818652D70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283FFF-7FAF-1545-87BC-2C1C8852E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57B8-C913-4147-9007-970BA3E653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6137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653C40-ED0E-734E-90E4-9CECED9B1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88BAA9B-6387-0447-B095-2D6814E3D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1EF079-0FB3-8A4D-A0C7-56CEC07CE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6A42B-40DB-1743-8AE4-307F8F6CCE16}" type="datetimeFigureOut">
              <a:rPr lang="es-MX" smtClean="0"/>
              <a:t>31/10/21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F061F6-281F-0E40-8F69-353DFAAC5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028756-C3CD-3646-834D-EA35508AD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57B8-C913-4147-9007-970BA3E653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6937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6EF6BB8-132F-EC42-9B2F-8681F324CD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201AFFA-4873-FA4C-9298-0D1F0C017F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8B35C6-837F-B54C-B9DC-E3785C964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6A42B-40DB-1743-8AE4-307F8F6CCE16}" type="datetimeFigureOut">
              <a:rPr lang="es-MX" smtClean="0"/>
              <a:t>31/10/21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6D5E1B-264E-B644-8B26-BF002948C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53ABE5-3AF2-D649-BF60-13D44707D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57B8-C913-4147-9007-970BA3E653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8219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04B529-7929-0042-A8D9-C750DDC1B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295400-996B-A943-A0EF-E32C0B74F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22F675-B39D-1F43-957B-CCE651552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6A42B-40DB-1743-8AE4-307F8F6CCE16}" type="datetimeFigureOut">
              <a:rPr lang="es-MX" smtClean="0"/>
              <a:t>31/10/21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C16C82-879E-9746-A5B2-F948EE4F1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727CA5-D215-F044-84DF-54BA55011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57B8-C913-4147-9007-970BA3E653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9166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B6188F-E065-134C-95FE-C5840C586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677AFE-D652-1D4E-B270-31E5D91CD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16878A-96E7-EF4E-9857-7DB2853AE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6A42B-40DB-1743-8AE4-307F8F6CCE16}" type="datetimeFigureOut">
              <a:rPr lang="es-MX" smtClean="0"/>
              <a:t>31/10/21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C63B65-70B4-EF45-9303-46B3CA4DE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E0751E-5195-0A4B-A8F8-932A9B83D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57B8-C913-4147-9007-970BA3E653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8533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25A3AB-35B4-7D41-B67C-F9C5A260F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628639-D506-C34E-946B-ED53698C42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ABDC138-2D00-ED47-BCBF-1EA0EA064B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8BED1FF-29A0-BE41-BBDA-A229E1345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6A42B-40DB-1743-8AE4-307F8F6CCE16}" type="datetimeFigureOut">
              <a:rPr lang="es-MX" smtClean="0"/>
              <a:t>31/10/21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51FD4CB-3943-FD4D-B0E8-39AD7554C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CA69E6-5C7B-FA47-A909-8206767AC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57B8-C913-4147-9007-970BA3E653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0364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340CE5-DF99-5042-A503-10807EE9A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607BBD-C769-9D41-8316-DD0CB92F5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2EA1BDF-A5A5-5B48-9AA5-E986835872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C3CE239-7B37-9D40-86D0-B076416C7B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C63F405-AB09-774B-AA38-A15ECC0D0F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275E8C8-EA14-EB44-BCDC-1E1D43799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6A42B-40DB-1743-8AE4-307F8F6CCE16}" type="datetimeFigureOut">
              <a:rPr lang="es-MX" smtClean="0"/>
              <a:t>31/10/21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558A929-21BE-A245-8A60-E99F0E605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EC68E3E-6E1D-9B4D-88AF-AA13A450F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57B8-C913-4147-9007-970BA3E653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9946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33D26E-34E6-B34A-8672-D84BE2941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94BA3C3-1B18-4B4C-A06A-829B532F2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6A42B-40DB-1743-8AE4-307F8F6CCE16}" type="datetimeFigureOut">
              <a:rPr lang="es-MX" smtClean="0"/>
              <a:t>31/10/21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37C682E-5C6B-B447-89E1-188D86607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DB3969B-661D-D049-8891-8029292BB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57B8-C913-4147-9007-970BA3E653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4329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8641262-8C2C-7F4E-84AD-5F23CEA5F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6A42B-40DB-1743-8AE4-307F8F6CCE16}" type="datetimeFigureOut">
              <a:rPr lang="es-MX" smtClean="0"/>
              <a:t>31/10/21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381FBEA-3005-DE48-A83F-F3A6996E0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5953B6C-B259-C844-999E-F965A36EE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57B8-C913-4147-9007-970BA3E653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2347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6DBA8A-530F-B141-8993-1F9DA9DE3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63B1D6-84A1-174C-BE9B-808C744F9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E0702CD-7EB4-EB44-A3A4-6496506176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08A15B8-BFB3-2F4B-8BBE-41604AFE2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6A42B-40DB-1743-8AE4-307F8F6CCE16}" type="datetimeFigureOut">
              <a:rPr lang="es-MX" smtClean="0"/>
              <a:t>31/10/21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323848-5CF4-6C40-92CF-F4ACA4CF9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A4A6CE-47A5-424C-B2A3-05957E53E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57B8-C913-4147-9007-970BA3E653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5827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115F77-C574-4D4C-873C-DFD721517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6F36B32-47BD-FB45-8780-12FE98A376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5B08152-CE0E-8F42-8962-27007B8C47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CA2A7C9-1235-1443-A50F-27862CDAE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6A42B-40DB-1743-8AE4-307F8F6CCE16}" type="datetimeFigureOut">
              <a:rPr lang="es-MX" smtClean="0"/>
              <a:t>31/10/21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E3A25DD-9436-5148-9C03-A59E5BE7A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542576-E395-854E-B408-912557774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57B8-C913-4147-9007-970BA3E653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5829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8F2928B-A24B-1744-8F26-7CBAA0619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BFB935-5DB4-5D4A-8833-36FD83564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C4114B-BFED-6146-8D68-71D5646B93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6A42B-40DB-1743-8AE4-307F8F6CCE16}" type="datetimeFigureOut">
              <a:rPr lang="es-MX" smtClean="0"/>
              <a:t>31/10/21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EA2DB4-A70C-7D46-A1DF-A6DEAE3350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1459E7-7194-AC48-B2F6-CAD11D9C7B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657B8-C913-4147-9007-970BA3E653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72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ángulo redondeado 23">
            <a:extLst>
              <a:ext uri="{FF2B5EF4-FFF2-40B4-BE49-F238E27FC236}">
                <a16:creationId xmlns:a16="http://schemas.microsoft.com/office/drawing/2014/main" id="{2420ABF2-5BE9-9249-8501-973100C1B8C7}"/>
              </a:ext>
            </a:extLst>
          </p:cNvPr>
          <p:cNvSpPr/>
          <p:nvPr/>
        </p:nvSpPr>
        <p:spPr>
          <a:xfrm>
            <a:off x="2625605" y="2749884"/>
            <a:ext cx="7646573" cy="152207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3CC1287-223E-4147-B6B3-317A4AD006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735" y="840134"/>
            <a:ext cx="1661172" cy="1661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F1C88FEE-D359-234B-8398-2BAE196E54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8592" y="3227359"/>
            <a:ext cx="565425" cy="565425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073FBECA-A5FC-D54B-8E32-463D5BFED77C}"/>
              </a:ext>
            </a:extLst>
          </p:cNvPr>
          <p:cNvSpPr txBox="1"/>
          <p:nvPr/>
        </p:nvSpPr>
        <p:spPr>
          <a:xfrm>
            <a:off x="-1625" y="1454044"/>
            <a:ext cx="2467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Stepped Furosemide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ACDA5F7-C71C-664F-B79B-85593434D9B0}"/>
              </a:ext>
            </a:extLst>
          </p:cNvPr>
          <p:cNvSpPr txBox="1"/>
          <p:nvPr/>
        </p:nvSpPr>
        <p:spPr>
          <a:xfrm>
            <a:off x="178255" y="5174611"/>
            <a:ext cx="2428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Combined Diuretics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21869EC-CDD9-BD4B-BECD-917EF84FD5FE}"/>
              </a:ext>
            </a:extLst>
          </p:cNvPr>
          <p:cNvSpPr txBox="1"/>
          <p:nvPr/>
        </p:nvSpPr>
        <p:spPr>
          <a:xfrm>
            <a:off x="3859277" y="3405848"/>
            <a:ext cx="4685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All received Bolus Furosemide 80mg/day</a:t>
            </a:r>
          </a:p>
        </p:txBody>
      </p:sp>
      <p:sp>
        <p:nvSpPr>
          <p:cNvPr id="22" name="Rectángulo redondeado 21">
            <a:extLst>
              <a:ext uri="{FF2B5EF4-FFF2-40B4-BE49-F238E27FC236}">
                <a16:creationId xmlns:a16="http://schemas.microsoft.com/office/drawing/2014/main" id="{025A4329-1670-1A47-B450-A97C4E1BD212}"/>
              </a:ext>
            </a:extLst>
          </p:cNvPr>
          <p:cNvSpPr/>
          <p:nvPr/>
        </p:nvSpPr>
        <p:spPr>
          <a:xfrm>
            <a:off x="321752" y="2749884"/>
            <a:ext cx="2180348" cy="152207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D5C8990D-7A25-E747-A132-367FF367AC3D}"/>
              </a:ext>
            </a:extLst>
          </p:cNvPr>
          <p:cNvSpPr txBox="1"/>
          <p:nvPr/>
        </p:nvSpPr>
        <p:spPr>
          <a:xfrm>
            <a:off x="570934" y="3267348"/>
            <a:ext cx="1787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Randomization </a:t>
            </a: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1:1 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8095EEC9-4B73-6142-BAF2-346BCEF21BEB}"/>
              </a:ext>
            </a:extLst>
          </p:cNvPr>
          <p:cNvSpPr txBox="1"/>
          <p:nvPr/>
        </p:nvSpPr>
        <p:spPr>
          <a:xfrm>
            <a:off x="4475747" y="402317"/>
            <a:ext cx="433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Furosemide Infusion in incremental dose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9DC097E9-9E9B-5047-89B6-C08E69D6C5B3}"/>
              </a:ext>
            </a:extLst>
          </p:cNvPr>
          <p:cNvSpPr txBox="1"/>
          <p:nvPr/>
        </p:nvSpPr>
        <p:spPr>
          <a:xfrm>
            <a:off x="3839602" y="2955515"/>
            <a:ext cx="3166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Low sodium diet (&lt;2.4gr/day)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75D228F2-76C4-624E-8624-29BBC9177DFA}"/>
              </a:ext>
            </a:extLst>
          </p:cNvPr>
          <p:cNvSpPr txBox="1"/>
          <p:nvPr/>
        </p:nvSpPr>
        <p:spPr>
          <a:xfrm>
            <a:off x="3809541" y="3815681"/>
            <a:ext cx="5134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Usual </a:t>
            </a:r>
            <a:r>
              <a:rPr lang="es-MX">
                <a:latin typeface="Arial" panose="020B0604020202020204" pitchFamily="34" charset="0"/>
                <a:cs typeface="Arial" panose="020B0604020202020204" pitchFamily="34" charset="0"/>
              </a:rPr>
              <a:t>managmet for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all other comorbid diseases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99F4E5CD-4432-8149-BBBA-08D10D545201}"/>
              </a:ext>
            </a:extLst>
          </p:cNvPr>
          <p:cNvSpPr txBox="1"/>
          <p:nvPr/>
        </p:nvSpPr>
        <p:spPr>
          <a:xfrm>
            <a:off x="5056696" y="1770522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200mg</a:t>
            </a:r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E0DA5EBC-DF8D-1142-896F-82ACFC82D1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2866" y="874678"/>
            <a:ext cx="1661172" cy="1661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50800" dir="5400000" algn="ctr" rotWithShape="0">
              <a:schemeClr val="tx2">
                <a:lumMod val="40000"/>
                <a:lumOff val="60000"/>
              </a:schemeClr>
            </a:outerShdw>
          </a:effectLst>
        </p:spPr>
      </p:pic>
      <p:pic>
        <p:nvPicPr>
          <p:cNvPr id="35" name="Imagen 34">
            <a:extLst>
              <a:ext uri="{FF2B5EF4-FFF2-40B4-BE49-F238E27FC236}">
                <a16:creationId xmlns:a16="http://schemas.microsoft.com/office/drawing/2014/main" id="{482C7CCD-FFC2-4E4B-9132-FD976CA916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4218" y="867586"/>
            <a:ext cx="1661172" cy="166117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id="{79D8003D-05DD-7C41-8DD9-E070E7AED8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5822" y="872448"/>
            <a:ext cx="1661172" cy="16611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</p:pic>
      <p:sp>
        <p:nvSpPr>
          <p:cNvPr id="37" name="Rectángulo 36">
            <a:extLst>
              <a:ext uri="{FF2B5EF4-FFF2-40B4-BE49-F238E27FC236}">
                <a16:creationId xmlns:a16="http://schemas.microsoft.com/office/drawing/2014/main" id="{2E6B3C89-F8D2-C54E-81BE-A82B43F13599}"/>
              </a:ext>
            </a:extLst>
          </p:cNvPr>
          <p:cNvSpPr/>
          <p:nvPr/>
        </p:nvSpPr>
        <p:spPr>
          <a:xfrm>
            <a:off x="3010529" y="1752713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/>
              <a:t>100mg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77196C44-9A2F-0B40-AF47-4072A374F0FA}"/>
              </a:ext>
            </a:extLst>
          </p:cNvPr>
          <p:cNvSpPr/>
          <p:nvPr/>
        </p:nvSpPr>
        <p:spPr>
          <a:xfrm>
            <a:off x="7024000" y="1792592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/>
              <a:t>300mg</a:t>
            </a: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9EFA5A15-651A-A444-A046-B18F8AC948AB}"/>
              </a:ext>
            </a:extLst>
          </p:cNvPr>
          <p:cNvSpPr/>
          <p:nvPr/>
        </p:nvSpPr>
        <p:spPr>
          <a:xfrm>
            <a:off x="9047746" y="1783664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400mg</a:t>
            </a: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852D2D0D-94FA-4F49-89BB-0E3D1956BFEC}"/>
              </a:ext>
            </a:extLst>
          </p:cNvPr>
          <p:cNvSpPr/>
          <p:nvPr/>
        </p:nvSpPr>
        <p:spPr>
          <a:xfrm>
            <a:off x="5087655" y="1783664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/>
              <a:t>200mg</a:t>
            </a:r>
          </a:p>
        </p:txBody>
      </p:sp>
      <p:pic>
        <p:nvPicPr>
          <p:cNvPr id="43" name="Imagen 42">
            <a:extLst>
              <a:ext uri="{FF2B5EF4-FFF2-40B4-BE49-F238E27FC236}">
                <a16:creationId xmlns:a16="http://schemas.microsoft.com/office/drawing/2014/main" id="{68CD5A2E-0E4C-0A4A-B6FF-7FCF3D2440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4751" y="4602977"/>
            <a:ext cx="1789776" cy="1661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44" name="Rectángulo 43">
            <a:extLst>
              <a:ext uri="{FF2B5EF4-FFF2-40B4-BE49-F238E27FC236}">
                <a16:creationId xmlns:a16="http://schemas.microsoft.com/office/drawing/2014/main" id="{0C7766CF-F15A-1444-9FF5-9314B6A1287D}"/>
              </a:ext>
            </a:extLst>
          </p:cNvPr>
          <p:cNvSpPr/>
          <p:nvPr/>
        </p:nvSpPr>
        <p:spPr>
          <a:xfrm>
            <a:off x="2993840" y="5481459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/>
              <a:t>100mg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495E1E95-597D-AB47-84C3-4AAA48C3C291}"/>
              </a:ext>
            </a:extLst>
          </p:cNvPr>
          <p:cNvSpPr txBox="1"/>
          <p:nvPr/>
        </p:nvSpPr>
        <p:spPr>
          <a:xfrm>
            <a:off x="2153781" y="6333928"/>
            <a:ext cx="8250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Furosemide 100mg daily infusion +chlortalidone 50mg + espironolactone 50mg</a:t>
            </a:r>
          </a:p>
        </p:txBody>
      </p:sp>
      <p:pic>
        <p:nvPicPr>
          <p:cNvPr id="48" name="Imagen 47">
            <a:extLst>
              <a:ext uri="{FF2B5EF4-FFF2-40B4-BE49-F238E27FC236}">
                <a16:creationId xmlns:a16="http://schemas.microsoft.com/office/drawing/2014/main" id="{93C5E378-FDEC-FC44-9DF7-B7835C85E3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2943" y="4626962"/>
            <a:ext cx="1789776" cy="1661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49" name="Rectángulo 48">
            <a:extLst>
              <a:ext uri="{FF2B5EF4-FFF2-40B4-BE49-F238E27FC236}">
                <a16:creationId xmlns:a16="http://schemas.microsoft.com/office/drawing/2014/main" id="{AC36DAF1-456C-5D4D-888D-A7FDE83DEE23}"/>
              </a:ext>
            </a:extLst>
          </p:cNvPr>
          <p:cNvSpPr/>
          <p:nvPr/>
        </p:nvSpPr>
        <p:spPr>
          <a:xfrm>
            <a:off x="4972032" y="5505444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/>
              <a:t>100mg</a:t>
            </a:r>
          </a:p>
        </p:txBody>
      </p:sp>
      <p:pic>
        <p:nvPicPr>
          <p:cNvPr id="51" name="Imagen 50">
            <a:extLst>
              <a:ext uri="{FF2B5EF4-FFF2-40B4-BE49-F238E27FC236}">
                <a16:creationId xmlns:a16="http://schemas.microsoft.com/office/drawing/2014/main" id="{8216BB93-6A9C-6040-8755-5A5B0380E7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4063" y="4626962"/>
            <a:ext cx="1789776" cy="1661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52" name="Rectángulo 51">
            <a:extLst>
              <a:ext uri="{FF2B5EF4-FFF2-40B4-BE49-F238E27FC236}">
                <a16:creationId xmlns:a16="http://schemas.microsoft.com/office/drawing/2014/main" id="{07DA1B44-FDF0-2A4F-B860-389D80FE3DE9}"/>
              </a:ext>
            </a:extLst>
          </p:cNvPr>
          <p:cNvSpPr/>
          <p:nvPr/>
        </p:nvSpPr>
        <p:spPr>
          <a:xfrm>
            <a:off x="7033132" y="5505444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/>
              <a:t>100mg</a:t>
            </a:r>
          </a:p>
        </p:txBody>
      </p:sp>
      <p:pic>
        <p:nvPicPr>
          <p:cNvPr id="54" name="Imagen 53">
            <a:extLst>
              <a:ext uri="{FF2B5EF4-FFF2-40B4-BE49-F238E27FC236}">
                <a16:creationId xmlns:a16="http://schemas.microsoft.com/office/drawing/2014/main" id="{EB69A91A-26F8-F040-BFE9-DDBE8327AA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5223" y="4651913"/>
            <a:ext cx="1789776" cy="1661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55" name="Rectángulo 54">
            <a:extLst>
              <a:ext uri="{FF2B5EF4-FFF2-40B4-BE49-F238E27FC236}">
                <a16:creationId xmlns:a16="http://schemas.microsoft.com/office/drawing/2014/main" id="{2C0A2A41-D6A1-894D-BB68-F1FC9E9C714B}"/>
              </a:ext>
            </a:extLst>
          </p:cNvPr>
          <p:cNvSpPr/>
          <p:nvPr/>
        </p:nvSpPr>
        <p:spPr>
          <a:xfrm>
            <a:off x="8974312" y="5530395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/>
              <a:t>100mg</a:t>
            </a:r>
          </a:p>
        </p:txBody>
      </p:sp>
      <p:pic>
        <p:nvPicPr>
          <p:cNvPr id="65" name="Imagen 64">
            <a:extLst>
              <a:ext uri="{FF2B5EF4-FFF2-40B4-BE49-F238E27FC236}">
                <a16:creationId xmlns:a16="http://schemas.microsoft.com/office/drawing/2014/main" id="{9A25FDFC-DE88-7547-B57E-9B6642AD91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2125" y="2083221"/>
            <a:ext cx="732799" cy="732799"/>
          </a:xfrm>
          <a:prstGeom prst="rect">
            <a:avLst/>
          </a:prstGeom>
        </p:spPr>
      </p:pic>
      <p:pic>
        <p:nvPicPr>
          <p:cNvPr id="67" name="Imagen 66">
            <a:extLst>
              <a:ext uri="{FF2B5EF4-FFF2-40B4-BE49-F238E27FC236}">
                <a16:creationId xmlns:a16="http://schemas.microsoft.com/office/drawing/2014/main" id="{B0E08268-F607-A74D-A64C-E83E4C3849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1447185">
            <a:off x="1044457" y="4147396"/>
            <a:ext cx="961063" cy="961063"/>
          </a:xfrm>
          <a:prstGeom prst="rect">
            <a:avLst/>
          </a:prstGeom>
        </p:spPr>
      </p:pic>
      <p:pic>
        <p:nvPicPr>
          <p:cNvPr id="69" name="Imagen 68">
            <a:extLst>
              <a:ext uri="{FF2B5EF4-FFF2-40B4-BE49-F238E27FC236}">
                <a16:creationId xmlns:a16="http://schemas.microsoft.com/office/drawing/2014/main" id="{06ADD2EF-9788-2F43-80FD-9AAFDEE2CAB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54813" y="4665815"/>
            <a:ext cx="445125" cy="445125"/>
          </a:xfrm>
          <a:prstGeom prst="rect">
            <a:avLst/>
          </a:prstGeom>
        </p:spPr>
      </p:pic>
      <p:pic>
        <p:nvPicPr>
          <p:cNvPr id="71" name="Imagen 70">
            <a:extLst>
              <a:ext uri="{FF2B5EF4-FFF2-40B4-BE49-F238E27FC236}">
                <a16:creationId xmlns:a16="http://schemas.microsoft.com/office/drawing/2014/main" id="{3D88317B-9C9E-C749-B26C-622291F7091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54813" y="5760792"/>
            <a:ext cx="462353" cy="462353"/>
          </a:xfrm>
          <a:prstGeom prst="rect">
            <a:avLst/>
          </a:prstGeom>
        </p:spPr>
      </p:pic>
      <p:pic>
        <p:nvPicPr>
          <p:cNvPr id="72" name="Imagen 71">
            <a:extLst>
              <a:ext uri="{FF2B5EF4-FFF2-40B4-BE49-F238E27FC236}">
                <a16:creationId xmlns:a16="http://schemas.microsoft.com/office/drawing/2014/main" id="{FCF10FEB-6A54-BD4A-9C45-82F8E97230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67594" y="4701099"/>
            <a:ext cx="445125" cy="445125"/>
          </a:xfrm>
          <a:prstGeom prst="rect">
            <a:avLst/>
          </a:prstGeom>
        </p:spPr>
      </p:pic>
      <p:pic>
        <p:nvPicPr>
          <p:cNvPr id="73" name="Imagen 72">
            <a:extLst>
              <a:ext uri="{FF2B5EF4-FFF2-40B4-BE49-F238E27FC236}">
                <a16:creationId xmlns:a16="http://schemas.microsoft.com/office/drawing/2014/main" id="{8580A000-0340-C743-AD53-B4E2897B58A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2382" y="4698919"/>
            <a:ext cx="445125" cy="445125"/>
          </a:xfrm>
          <a:prstGeom prst="rect">
            <a:avLst/>
          </a:prstGeom>
        </p:spPr>
      </p:pic>
      <p:pic>
        <p:nvPicPr>
          <p:cNvPr id="74" name="Imagen 73">
            <a:extLst>
              <a:ext uri="{FF2B5EF4-FFF2-40B4-BE49-F238E27FC236}">
                <a16:creationId xmlns:a16="http://schemas.microsoft.com/office/drawing/2014/main" id="{0C6CA622-2E86-F345-B0F2-F960D76195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27053" y="4714918"/>
            <a:ext cx="445125" cy="445125"/>
          </a:xfrm>
          <a:prstGeom prst="rect">
            <a:avLst/>
          </a:prstGeom>
        </p:spPr>
      </p:pic>
      <p:pic>
        <p:nvPicPr>
          <p:cNvPr id="75" name="Imagen 74">
            <a:extLst>
              <a:ext uri="{FF2B5EF4-FFF2-40B4-BE49-F238E27FC236}">
                <a16:creationId xmlns:a16="http://schemas.microsoft.com/office/drawing/2014/main" id="{162492B9-9C9D-C644-9180-3693D48E2D0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20252" y="5813018"/>
            <a:ext cx="462353" cy="462353"/>
          </a:xfrm>
          <a:prstGeom prst="rect">
            <a:avLst/>
          </a:prstGeom>
        </p:spPr>
      </p:pic>
      <p:pic>
        <p:nvPicPr>
          <p:cNvPr id="76" name="Imagen 75">
            <a:extLst>
              <a:ext uri="{FF2B5EF4-FFF2-40B4-BE49-F238E27FC236}">
                <a16:creationId xmlns:a16="http://schemas.microsoft.com/office/drawing/2014/main" id="{0DCB1132-085B-FE44-A395-07FD7646E4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03341" y="5849950"/>
            <a:ext cx="462353" cy="462353"/>
          </a:xfrm>
          <a:prstGeom prst="rect">
            <a:avLst/>
          </a:prstGeom>
        </p:spPr>
      </p:pic>
      <p:pic>
        <p:nvPicPr>
          <p:cNvPr id="77" name="Imagen 76">
            <a:extLst>
              <a:ext uri="{FF2B5EF4-FFF2-40B4-BE49-F238E27FC236}">
                <a16:creationId xmlns:a16="http://schemas.microsoft.com/office/drawing/2014/main" id="{3B0A4205-598B-E64F-9532-1EC988C80EC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97214" y="5867042"/>
            <a:ext cx="462353" cy="462353"/>
          </a:xfrm>
          <a:prstGeom prst="rect">
            <a:avLst/>
          </a:prstGeom>
        </p:spPr>
      </p:pic>
      <p:sp>
        <p:nvSpPr>
          <p:cNvPr id="81" name="CuadroTexto 80">
            <a:extLst>
              <a:ext uri="{FF2B5EF4-FFF2-40B4-BE49-F238E27FC236}">
                <a16:creationId xmlns:a16="http://schemas.microsoft.com/office/drawing/2014/main" id="{5D7BB376-0755-4148-8A14-4B947DE8B55E}"/>
              </a:ext>
            </a:extLst>
          </p:cNvPr>
          <p:cNvSpPr txBox="1"/>
          <p:nvPr/>
        </p:nvSpPr>
        <p:spPr>
          <a:xfrm>
            <a:off x="10594722" y="3087951"/>
            <a:ext cx="1207277" cy="92333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96 hours, end of study trail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89B745C-F7DA-694B-94EA-ACC33E48C6C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89980" y="770355"/>
            <a:ext cx="446727" cy="446727"/>
          </a:xfrm>
          <a:prstGeom prst="rect">
            <a:avLst/>
          </a:prstGeom>
        </p:spPr>
      </p:pic>
      <p:pic>
        <p:nvPicPr>
          <p:cNvPr id="45" name="Imagen 44">
            <a:extLst>
              <a:ext uri="{FF2B5EF4-FFF2-40B4-BE49-F238E27FC236}">
                <a16:creationId xmlns:a16="http://schemas.microsoft.com/office/drawing/2014/main" id="{E1E25C1C-1B24-8E47-BB4F-57369F1AAB6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82686" y="1007209"/>
            <a:ext cx="446727" cy="446727"/>
          </a:xfrm>
          <a:prstGeom prst="rect">
            <a:avLst/>
          </a:prstGeom>
        </p:spPr>
      </p:pic>
      <p:pic>
        <p:nvPicPr>
          <p:cNvPr id="46" name="Imagen 45">
            <a:extLst>
              <a:ext uri="{FF2B5EF4-FFF2-40B4-BE49-F238E27FC236}">
                <a16:creationId xmlns:a16="http://schemas.microsoft.com/office/drawing/2014/main" id="{C100DA31-7D47-7546-911A-6C43C65B123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42866" y="804501"/>
            <a:ext cx="446727" cy="446727"/>
          </a:xfrm>
          <a:prstGeom prst="rect">
            <a:avLst/>
          </a:prstGeom>
        </p:spPr>
      </p:pic>
      <p:pic>
        <p:nvPicPr>
          <p:cNvPr id="50" name="Imagen 49">
            <a:extLst>
              <a:ext uri="{FF2B5EF4-FFF2-40B4-BE49-F238E27FC236}">
                <a16:creationId xmlns:a16="http://schemas.microsoft.com/office/drawing/2014/main" id="{CA2721C2-4F0A-7349-8E11-45C93F49EDC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35572" y="1041355"/>
            <a:ext cx="446727" cy="446727"/>
          </a:xfrm>
          <a:prstGeom prst="rect">
            <a:avLst/>
          </a:prstGeom>
        </p:spPr>
      </p:pic>
      <p:pic>
        <p:nvPicPr>
          <p:cNvPr id="53" name="Imagen 52">
            <a:extLst>
              <a:ext uri="{FF2B5EF4-FFF2-40B4-BE49-F238E27FC236}">
                <a16:creationId xmlns:a16="http://schemas.microsoft.com/office/drawing/2014/main" id="{944ABE5C-B712-3047-82F2-136AD500B22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24218" y="864600"/>
            <a:ext cx="446727" cy="446727"/>
          </a:xfrm>
          <a:prstGeom prst="rect">
            <a:avLst/>
          </a:prstGeom>
        </p:spPr>
      </p:pic>
      <p:pic>
        <p:nvPicPr>
          <p:cNvPr id="56" name="Imagen 55">
            <a:extLst>
              <a:ext uri="{FF2B5EF4-FFF2-40B4-BE49-F238E27FC236}">
                <a16:creationId xmlns:a16="http://schemas.microsoft.com/office/drawing/2014/main" id="{684E9DF8-A455-784F-A2B0-4C8BC7444E7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16924" y="1101454"/>
            <a:ext cx="446727" cy="446727"/>
          </a:xfrm>
          <a:prstGeom prst="rect">
            <a:avLst/>
          </a:prstGeom>
        </p:spPr>
      </p:pic>
      <p:pic>
        <p:nvPicPr>
          <p:cNvPr id="57" name="Imagen 56">
            <a:extLst>
              <a:ext uri="{FF2B5EF4-FFF2-40B4-BE49-F238E27FC236}">
                <a16:creationId xmlns:a16="http://schemas.microsoft.com/office/drawing/2014/main" id="{26D2366E-360F-7D49-80BB-C1BDF0BBE3C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08313" y="791456"/>
            <a:ext cx="446727" cy="446727"/>
          </a:xfrm>
          <a:prstGeom prst="rect">
            <a:avLst/>
          </a:prstGeom>
        </p:spPr>
      </p:pic>
      <p:pic>
        <p:nvPicPr>
          <p:cNvPr id="58" name="Imagen 57">
            <a:extLst>
              <a:ext uri="{FF2B5EF4-FFF2-40B4-BE49-F238E27FC236}">
                <a16:creationId xmlns:a16="http://schemas.microsoft.com/office/drawing/2014/main" id="{DD3A0CA0-E241-F34F-AC8C-D1AA48418FA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01019" y="1028310"/>
            <a:ext cx="446727" cy="446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8471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Macintosh PowerPoint</Application>
  <PresentationFormat>Panorámica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Jonathan Samuel Chávez Iñiguez</dc:creator>
  <cp:lastModifiedBy>Jonathan Samuel Chávez Iñiguez</cp:lastModifiedBy>
  <cp:revision>1</cp:revision>
  <dcterms:created xsi:type="dcterms:W3CDTF">2021-10-31T18:59:26Z</dcterms:created>
  <dcterms:modified xsi:type="dcterms:W3CDTF">2021-10-31T19:00:07Z</dcterms:modified>
</cp:coreProperties>
</file>