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48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3489C5-0772-4010-98C6-97F8F581F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E5B1EB9-4972-44AE-85EC-D0E21015B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6BBDEF-6C04-4522-9EA5-DD166A80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EDA287-141D-4296-87EC-8336A674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C68F4F-613F-48B2-835A-28C04AAE9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 descr="徽标&#10;&#10;中度可信度描述已自动生成">
            <a:extLst>
              <a:ext uri="{FF2B5EF4-FFF2-40B4-BE49-F238E27FC236}">
                <a16:creationId xmlns:a16="http://schemas.microsoft.com/office/drawing/2014/main" id="{DB6F4ECE-F25D-44F3-9E9C-A295AB0D1A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83" y="47594"/>
            <a:ext cx="1984117" cy="68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9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342060-43EB-43D4-8D4B-A326CBEB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22008D-E368-42F7-BAA4-2F00B964C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3F00AF-51DB-4669-9AB7-3AA05579D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8FB310-9F81-432D-B30D-8079676F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9B25A3-4D13-4988-B47F-6CAFD925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30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54BC9BB-B510-461E-A6EB-D33AD34150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917845C-DB1F-43C4-B00C-E190D6EB8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F8CCE2-6F90-45A0-95C3-08703AF4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3CF847-045E-4466-8A30-CE1924E1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E77E64-ABE1-42D3-87DF-DB57259D7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53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43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6E607F-D516-494C-8B6D-A67C0409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2B7446-54FD-49B6-A20F-F4F446A5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BB80F5-403D-4B90-974A-09101342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徽标&#10;&#10;描述已自动生成">
            <a:extLst>
              <a:ext uri="{FF2B5EF4-FFF2-40B4-BE49-F238E27FC236}">
                <a16:creationId xmlns:a16="http://schemas.microsoft.com/office/drawing/2014/main" id="{A3FE7C66-E693-487D-AB0C-27A5D8824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24" y="230187"/>
            <a:ext cx="643676" cy="61056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A464D85-7D25-4372-B13C-75FCB46B90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3" y="590549"/>
            <a:ext cx="1252547" cy="18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1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C09064-4A39-4C3E-828D-E72E46B06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999FD9-C972-4FFD-931E-55183A2FE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62F414-D841-41EA-953A-71AE6A49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564498-CD10-421D-AA67-5FF14526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6B99C6-4C8B-42A9-8F7C-F4A3D19B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20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F951B2-D2EE-4400-AC04-96D47E8D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2ACB44-0BA5-4EB9-93DD-833D54218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BDB1A58-37E8-43CF-A838-AB3F5668A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42C973-9A2D-4FD7-A818-70EF7BA1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768740-6FCB-47FE-8381-2848B79D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AA03C9-A0CB-49CF-91FF-D9A1C268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68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113D6D-A67B-4263-9C99-4E2D8C529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74818B-1BD7-4E34-9D1B-E9EC5FF96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F5A8CA-2919-4BC2-84F8-A67B437B4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48328CF-A717-4BBB-89DC-A26281E48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AC8D9B1-40BB-4B89-BC24-F5FC7D35C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AEB4C26-C12F-4478-BD7C-654EE856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0196463-F1AE-4067-824B-3755D83C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2915E76-E33D-4FE4-8CEF-21A0214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807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9495AD-DED7-478A-BFD5-62ECDF49B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CFC23A7-61A5-4839-84CA-3812540C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15AF538-C40D-4015-876A-F42E9217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612648C-A701-40E7-BE04-C5B15709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3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4DE09F7-60DB-4ED0-93DB-7899C101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611F0D0-0369-4933-ACDA-82B7652D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97AD3C-8999-4288-BDCC-867ACD30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48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784AE9-2EEF-4FBF-A135-81E806CDE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17CE69-F81D-4E9A-90C8-3DA1772C8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378E047-882B-4BA5-BEFA-A4B5922BC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77FBA6-1D67-4C02-AC70-67F1C646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86FE34-43C7-46DE-8232-B15A301A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8C26E-7F1D-43D1-A268-721B686B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18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F6D8CB-0578-467F-9795-4C543E8F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E700A6B-0069-43C4-882A-9E9E52DFB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DF620B9-BC63-4B15-B7C5-1948C0D1A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DAFF413-B723-40C6-9F67-A4122FFE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A1B2D2C-FBBB-4668-81E0-705E16D6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E2838F7-A120-41C1-9579-7A0AF0D3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72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317DE9C-55B0-4B45-8A32-717FD5044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5ABD544-64C6-49B3-99B9-102A814AB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C81AB0-D55E-4B63-94D2-F70093695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A6745-0D7F-4F3A-B64E-3048E397666D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9FC7C6-9F3F-4DAC-BE8F-289F93E35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44046C-8703-4A6B-A35A-16BF8C01F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CA7B5-A287-4FCD-A0A0-B528EF9850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17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3">
            <a:extLst>
              <a:ext uri="{FF2B5EF4-FFF2-40B4-BE49-F238E27FC236}">
                <a16:creationId xmlns:a16="http://schemas.microsoft.com/office/drawing/2014/main" id="{513E7463-5395-4220-BE2E-CC26F50D67DE}"/>
              </a:ext>
            </a:extLst>
          </p:cNvPr>
          <p:cNvSpPr txBox="1"/>
          <p:nvPr/>
        </p:nvSpPr>
        <p:spPr>
          <a:xfrm>
            <a:off x="4865063" y="621677"/>
            <a:ext cx="3300623" cy="276999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 assessed for eligibility </a:t>
            </a:r>
          </a:p>
        </p:txBody>
      </p:sp>
      <p:sp>
        <p:nvSpPr>
          <p:cNvPr id="126" name="TextBox 4">
            <a:extLst>
              <a:ext uri="{FF2B5EF4-FFF2-40B4-BE49-F238E27FC236}">
                <a16:creationId xmlns:a16="http://schemas.microsoft.com/office/drawing/2014/main" id="{DA6C488E-FC6D-4423-B492-71B84B31506A}"/>
              </a:ext>
            </a:extLst>
          </p:cNvPr>
          <p:cNvSpPr txBox="1"/>
          <p:nvPr/>
        </p:nvSpPr>
        <p:spPr>
          <a:xfrm>
            <a:off x="5271292" y="1364968"/>
            <a:ext cx="2488169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Eligible population</a:t>
            </a:r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28" name="Straight Arrow Connector 6">
            <a:extLst>
              <a:ext uri="{FF2B5EF4-FFF2-40B4-BE49-F238E27FC236}">
                <a16:creationId xmlns:a16="http://schemas.microsoft.com/office/drawing/2014/main" id="{8155CD63-7BAF-4707-9167-33B2E7EDC0BC}"/>
              </a:ext>
            </a:extLst>
          </p:cNvPr>
          <p:cNvCxnSpPr>
            <a:cxnSpLocks/>
          </p:cNvCxnSpPr>
          <p:nvPr/>
        </p:nvCxnSpPr>
        <p:spPr>
          <a:xfrm>
            <a:off x="6517972" y="1128480"/>
            <a:ext cx="1845533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129" name="TextBox 7">
            <a:extLst>
              <a:ext uri="{FF2B5EF4-FFF2-40B4-BE49-F238E27FC236}">
                <a16:creationId xmlns:a16="http://schemas.microsoft.com/office/drawing/2014/main" id="{50197249-BE73-4877-97BB-74CE45B2E9FC}"/>
              </a:ext>
            </a:extLst>
          </p:cNvPr>
          <p:cNvSpPr txBox="1"/>
          <p:nvPr/>
        </p:nvSpPr>
        <p:spPr>
          <a:xfrm>
            <a:off x="8371125" y="974591"/>
            <a:ext cx="2592280" cy="276999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Inclusion and exclusion criteri</a:t>
            </a: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">
            <a:extLst>
              <a:ext uri="{FF2B5EF4-FFF2-40B4-BE49-F238E27FC236}">
                <a16:creationId xmlns:a16="http://schemas.microsoft.com/office/drawing/2014/main" id="{2E81C181-E65B-4E2A-937A-D89B34B8C0BE}"/>
              </a:ext>
            </a:extLst>
          </p:cNvPr>
          <p:cNvSpPr txBox="1"/>
          <p:nvPr/>
        </p:nvSpPr>
        <p:spPr>
          <a:xfrm>
            <a:off x="4869136" y="1908136"/>
            <a:ext cx="3300623" cy="461665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Participated in the study before 14</a:t>
            </a:r>
            <a:r>
              <a:rPr kumimoji="0" lang="en-US" altLang="zh-CN" sz="1200" b="1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weeks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(N=500)</a:t>
            </a:r>
            <a:endParaRPr kumimoji="0" lang="en-US" altLang="zh-CN" sz="1200" b="1" i="0" u="none" strike="noStrike" kern="0" cap="none" spc="0" normalizeH="0" baseline="3000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3" name="直接箭头连接符 2">
            <a:extLst>
              <a:ext uri="{FF2B5EF4-FFF2-40B4-BE49-F238E27FC236}">
                <a16:creationId xmlns:a16="http://schemas.microsoft.com/office/drawing/2014/main" id="{54A21E9F-6940-4B78-8B34-FA8EFC1FCFEE}"/>
              </a:ext>
            </a:extLst>
          </p:cNvPr>
          <p:cNvCxnSpPr>
            <a:stCxn id="125" idx="2"/>
            <a:endCxn id="126" idx="0"/>
          </p:cNvCxnSpPr>
          <p:nvPr/>
        </p:nvCxnSpPr>
        <p:spPr>
          <a:xfrm>
            <a:off x="6515375" y="898676"/>
            <a:ext cx="2" cy="4662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9">
            <a:extLst>
              <a:ext uri="{FF2B5EF4-FFF2-40B4-BE49-F238E27FC236}">
                <a16:creationId xmlns:a16="http://schemas.microsoft.com/office/drawing/2014/main" id="{4BF41D87-ED08-411F-84FC-87000F68D64D}"/>
              </a:ext>
            </a:extLst>
          </p:cNvPr>
          <p:cNvCxnSpPr>
            <a:cxnSpLocks/>
          </p:cNvCxnSpPr>
          <p:nvPr/>
        </p:nvCxnSpPr>
        <p:spPr>
          <a:xfrm>
            <a:off x="4732855" y="2790269"/>
            <a:ext cx="538434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3" name="Straight Arrow Connector 10">
            <a:extLst>
              <a:ext uri="{FF2B5EF4-FFF2-40B4-BE49-F238E27FC236}">
                <a16:creationId xmlns:a16="http://schemas.microsoft.com/office/drawing/2014/main" id="{BA29F51A-FDB0-4595-A7A6-F10DB7DA8D2B}"/>
              </a:ext>
            </a:extLst>
          </p:cNvPr>
          <p:cNvCxnSpPr>
            <a:cxnSpLocks/>
          </p:cNvCxnSpPr>
          <p:nvPr/>
        </p:nvCxnSpPr>
        <p:spPr>
          <a:xfrm>
            <a:off x="4732855" y="2784381"/>
            <a:ext cx="0" cy="252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54" name="TextBox 13">
            <a:extLst>
              <a:ext uri="{FF2B5EF4-FFF2-40B4-BE49-F238E27FC236}">
                <a16:creationId xmlns:a16="http://schemas.microsoft.com/office/drawing/2014/main" id="{3B470A1E-E1DC-4EB7-8DB7-F0A687F6B43E}"/>
              </a:ext>
            </a:extLst>
          </p:cNvPr>
          <p:cNvSpPr txBox="1"/>
          <p:nvPr/>
        </p:nvSpPr>
        <p:spPr>
          <a:xfrm>
            <a:off x="3930155" y="3040521"/>
            <a:ext cx="1606312" cy="461665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Intervention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(n=250)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20">
            <a:extLst>
              <a:ext uri="{FF2B5EF4-FFF2-40B4-BE49-F238E27FC236}">
                <a16:creationId xmlns:a16="http://schemas.microsoft.com/office/drawing/2014/main" id="{34479E07-0DDF-4572-ADE0-30031B7D2883}"/>
              </a:ext>
            </a:extLst>
          </p:cNvPr>
          <p:cNvSpPr txBox="1"/>
          <p:nvPr/>
        </p:nvSpPr>
        <p:spPr>
          <a:xfrm>
            <a:off x="7433892" y="3028684"/>
            <a:ext cx="1728000" cy="461665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Control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(n=250)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10">
            <a:extLst>
              <a:ext uri="{FF2B5EF4-FFF2-40B4-BE49-F238E27FC236}">
                <a16:creationId xmlns:a16="http://schemas.microsoft.com/office/drawing/2014/main" id="{83CF62BB-67C7-4122-AB6B-1AB67C226144}"/>
              </a:ext>
            </a:extLst>
          </p:cNvPr>
          <p:cNvCxnSpPr>
            <a:cxnSpLocks/>
          </p:cNvCxnSpPr>
          <p:nvPr/>
        </p:nvCxnSpPr>
        <p:spPr>
          <a:xfrm>
            <a:off x="8310166" y="2776684"/>
            <a:ext cx="0" cy="252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61" name="TextBox 37">
            <a:extLst>
              <a:ext uri="{FF2B5EF4-FFF2-40B4-BE49-F238E27FC236}">
                <a16:creationId xmlns:a16="http://schemas.microsoft.com/office/drawing/2014/main" id="{5187DE6F-FC1D-4C39-9CF3-D7BB3B40F4B4}"/>
              </a:ext>
            </a:extLst>
          </p:cNvPr>
          <p:cNvSpPr txBox="1"/>
          <p:nvPr/>
        </p:nvSpPr>
        <p:spPr>
          <a:xfrm>
            <a:off x="3058881" y="3766523"/>
            <a:ext cx="3346904" cy="461665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(Nutrition consultation + 3-day food record</a:t>
            </a: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*3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(13-16 / 17-20/ 21-24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wk</a:t>
            </a:r>
            <a:r>
              <a:rPr kumimoji="0" lang="en-US" altLang="zh-CN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2" name="TextBox 37">
            <a:extLst>
              <a:ext uri="{FF2B5EF4-FFF2-40B4-BE49-F238E27FC236}">
                <a16:creationId xmlns:a16="http://schemas.microsoft.com/office/drawing/2014/main" id="{F1074FE0-133B-4197-AD10-D1FC74CC5E6E}"/>
              </a:ext>
            </a:extLst>
          </p:cNvPr>
          <p:cNvSpPr txBox="1"/>
          <p:nvPr/>
        </p:nvSpPr>
        <p:spPr>
          <a:xfrm>
            <a:off x="6638770" y="3757425"/>
            <a:ext cx="3346905" cy="461665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(Routine antenatal care + 3-day food records) *3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(13-16 / 17-20/ 21-24 </a:t>
            </a:r>
            <a:r>
              <a:rPr kumimoji="0" lang="en-US" altLang="zh-CN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wks</a:t>
            </a: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9" name="TextBox 60">
            <a:extLst>
              <a:ext uri="{FF2B5EF4-FFF2-40B4-BE49-F238E27FC236}">
                <a16:creationId xmlns:a16="http://schemas.microsoft.com/office/drawing/2014/main" id="{44A69738-4288-44A5-9634-38039AA1372E}"/>
              </a:ext>
            </a:extLst>
          </p:cNvPr>
          <p:cNvSpPr txBox="1"/>
          <p:nvPr/>
        </p:nvSpPr>
        <p:spPr>
          <a:xfrm>
            <a:off x="5659642" y="4393914"/>
            <a:ext cx="1781096" cy="276999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OGTT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(24-28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wks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70" name="Straight Connector 8">
            <a:extLst>
              <a:ext uri="{FF2B5EF4-FFF2-40B4-BE49-F238E27FC236}">
                <a16:creationId xmlns:a16="http://schemas.microsoft.com/office/drawing/2014/main" id="{39DC11D1-AFA1-4B97-8D2C-5AC3FB783F01}"/>
              </a:ext>
            </a:extLst>
          </p:cNvPr>
          <p:cNvCxnSpPr>
            <a:cxnSpLocks/>
          </p:cNvCxnSpPr>
          <p:nvPr/>
        </p:nvCxnSpPr>
        <p:spPr>
          <a:xfrm>
            <a:off x="6517567" y="4664965"/>
            <a:ext cx="0" cy="22233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1" name="TextBox 37">
            <a:extLst>
              <a:ext uri="{FF2B5EF4-FFF2-40B4-BE49-F238E27FC236}">
                <a16:creationId xmlns:a16="http://schemas.microsoft.com/office/drawing/2014/main" id="{2DB07852-4080-4331-8CB4-7D543FDBD7CE}"/>
              </a:ext>
            </a:extLst>
          </p:cNvPr>
          <p:cNvSpPr txBox="1"/>
          <p:nvPr/>
        </p:nvSpPr>
        <p:spPr>
          <a:xfrm>
            <a:off x="3871799" y="5144299"/>
            <a:ext cx="1703158" cy="461665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3-day food records *2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(27-30 / 32-34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wks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73" name="Straight Connector 9">
            <a:extLst>
              <a:ext uri="{FF2B5EF4-FFF2-40B4-BE49-F238E27FC236}">
                <a16:creationId xmlns:a16="http://schemas.microsoft.com/office/drawing/2014/main" id="{2ADA7E45-B26A-4ED3-B075-1207D10DC93B}"/>
              </a:ext>
            </a:extLst>
          </p:cNvPr>
          <p:cNvCxnSpPr>
            <a:cxnSpLocks/>
          </p:cNvCxnSpPr>
          <p:nvPr/>
        </p:nvCxnSpPr>
        <p:spPr>
          <a:xfrm flipV="1">
            <a:off x="4723378" y="4879167"/>
            <a:ext cx="3586788" cy="199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Arrow Connector 10">
            <a:extLst>
              <a:ext uri="{FF2B5EF4-FFF2-40B4-BE49-F238E27FC236}">
                <a16:creationId xmlns:a16="http://schemas.microsoft.com/office/drawing/2014/main" id="{0F51E763-DDE5-47A7-BBDA-CCB7650EE792}"/>
              </a:ext>
            </a:extLst>
          </p:cNvPr>
          <p:cNvCxnSpPr>
            <a:cxnSpLocks/>
          </p:cNvCxnSpPr>
          <p:nvPr/>
        </p:nvCxnSpPr>
        <p:spPr>
          <a:xfrm>
            <a:off x="4723378" y="4878946"/>
            <a:ext cx="0" cy="252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75" name="Straight Arrow Connector 10">
            <a:extLst>
              <a:ext uri="{FF2B5EF4-FFF2-40B4-BE49-F238E27FC236}">
                <a16:creationId xmlns:a16="http://schemas.microsoft.com/office/drawing/2014/main" id="{4B8B3D01-0847-407C-B57D-83A8D4BB2519}"/>
              </a:ext>
            </a:extLst>
          </p:cNvPr>
          <p:cNvCxnSpPr>
            <a:cxnSpLocks/>
          </p:cNvCxnSpPr>
          <p:nvPr/>
        </p:nvCxnSpPr>
        <p:spPr>
          <a:xfrm>
            <a:off x="8318345" y="4870667"/>
            <a:ext cx="0" cy="252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76" name="Straight Connector 8">
            <a:extLst>
              <a:ext uri="{FF2B5EF4-FFF2-40B4-BE49-F238E27FC236}">
                <a16:creationId xmlns:a16="http://schemas.microsoft.com/office/drawing/2014/main" id="{BB54A163-B5B3-48D6-8FF2-6DC2C918933E}"/>
              </a:ext>
            </a:extLst>
          </p:cNvPr>
          <p:cNvCxnSpPr>
            <a:cxnSpLocks/>
          </p:cNvCxnSpPr>
          <p:nvPr/>
        </p:nvCxnSpPr>
        <p:spPr>
          <a:xfrm>
            <a:off x="4725987" y="5604069"/>
            <a:ext cx="0" cy="22233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8" name="Straight Connector 9">
            <a:extLst>
              <a:ext uri="{FF2B5EF4-FFF2-40B4-BE49-F238E27FC236}">
                <a16:creationId xmlns:a16="http://schemas.microsoft.com/office/drawing/2014/main" id="{797782FB-249C-4040-B157-EDA89429EA7A}"/>
              </a:ext>
            </a:extLst>
          </p:cNvPr>
          <p:cNvCxnSpPr>
            <a:cxnSpLocks/>
          </p:cNvCxnSpPr>
          <p:nvPr/>
        </p:nvCxnSpPr>
        <p:spPr>
          <a:xfrm flipV="1">
            <a:off x="4723378" y="5813093"/>
            <a:ext cx="3594967" cy="13306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80" name="TextBox 60">
            <a:extLst>
              <a:ext uri="{FF2B5EF4-FFF2-40B4-BE49-F238E27FC236}">
                <a16:creationId xmlns:a16="http://schemas.microsoft.com/office/drawing/2014/main" id="{3745A60B-7DFE-4E8A-924E-0E03E51257D0}"/>
              </a:ext>
            </a:extLst>
          </p:cNvPr>
          <p:cNvSpPr txBox="1"/>
          <p:nvPr/>
        </p:nvSpPr>
        <p:spPr>
          <a:xfrm>
            <a:off x="5855009" y="6079024"/>
            <a:ext cx="1122878" cy="276999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Delivery</a:t>
            </a:r>
          </a:p>
        </p:txBody>
      </p:sp>
      <p:sp>
        <p:nvSpPr>
          <p:cNvPr id="41" name="TextBox 4">
            <a:extLst>
              <a:ext uri="{FF2B5EF4-FFF2-40B4-BE49-F238E27FC236}">
                <a16:creationId xmlns:a16="http://schemas.microsoft.com/office/drawing/2014/main" id="{FDAFD138-C1F3-491D-956B-E1E603126A17}"/>
              </a:ext>
            </a:extLst>
          </p:cNvPr>
          <p:cNvSpPr txBox="1"/>
          <p:nvPr/>
        </p:nvSpPr>
        <p:spPr>
          <a:xfrm>
            <a:off x="5277426" y="2630493"/>
            <a:ext cx="2488169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Randomisation</a:t>
            </a:r>
            <a:r>
              <a:rPr lang="en-US" altLang="zh-CN" sz="1200" b="1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(1:1 ratio)</a:t>
            </a:r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43" name="Straight Arrow Connector 10">
            <a:extLst>
              <a:ext uri="{FF2B5EF4-FFF2-40B4-BE49-F238E27FC236}">
                <a16:creationId xmlns:a16="http://schemas.microsoft.com/office/drawing/2014/main" id="{F02F25D5-AAD2-4215-809F-B3E4A31CAC63}"/>
              </a:ext>
            </a:extLst>
          </p:cNvPr>
          <p:cNvCxnSpPr>
            <a:cxnSpLocks/>
          </p:cNvCxnSpPr>
          <p:nvPr/>
        </p:nvCxnSpPr>
        <p:spPr>
          <a:xfrm>
            <a:off x="6513620" y="1648197"/>
            <a:ext cx="0" cy="252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5" name="Straight Arrow Connector 10">
            <a:extLst>
              <a:ext uri="{FF2B5EF4-FFF2-40B4-BE49-F238E27FC236}">
                <a16:creationId xmlns:a16="http://schemas.microsoft.com/office/drawing/2014/main" id="{8DBB92D7-BBEC-4C38-B349-3645FDEAADB7}"/>
              </a:ext>
            </a:extLst>
          </p:cNvPr>
          <p:cNvCxnSpPr>
            <a:cxnSpLocks/>
          </p:cNvCxnSpPr>
          <p:nvPr/>
        </p:nvCxnSpPr>
        <p:spPr>
          <a:xfrm>
            <a:off x="6515931" y="2376123"/>
            <a:ext cx="0" cy="252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9" name="Straight Connector 9">
            <a:extLst>
              <a:ext uri="{FF2B5EF4-FFF2-40B4-BE49-F238E27FC236}">
                <a16:creationId xmlns:a16="http://schemas.microsoft.com/office/drawing/2014/main" id="{FF8B5A56-A277-4DED-B123-CAE4B1953291}"/>
              </a:ext>
            </a:extLst>
          </p:cNvPr>
          <p:cNvCxnSpPr>
            <a:cxnSpLocks/>
          </p:cNvCxnSpPr>
          <p:nvPr/>
        </p:nvCxnSpPr>
        <p:spPr>
          <a:xfrm>
            <a:off x="7765595" y="2776684"/>
            <a:ext cx="549924" cy="333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6" name="Straight Arrow Connector 10">
            <a:extLst>
              <a:ext uri="{FF2B5EF4-FFF2-40B4-BE49-F238E27FC236}">
                <a16:creationId xmlns:a16="http://schemas.microsoft.com/office/drawing/2014/main" id="{72D74555-2BE2-4B17-97C6-2EA503A67976}"/>
              </a:ext>
            </a:extLst>
          </p:cNvPr>
          <p:cNvCxnSpPr>
            <a:cxnSpLocks/>
          </p:cNvCxnSpPr>
          <p:nvPr/>
        </p:nvCxnSpPr>
        <p:spPr>
          <a:xfrm>
            <a:off x="4729296" y="3508508"/>
            <a:ext cx="0" cy="252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1" name="连接符: 肘形 10">
            <a:extLst>
              <a:ext uri="{FF2B5EF4-FFF2-40B4-BE49-F238E27FC236}">
                <a16:creationId xmlns:a16="http://schemas.microsoft.com/office/drawing/2014/main" id="{E6129217-2C13-44F9-94ED-D92260102937}"/>
              </a:ext>
            </a:extLst>
          </p:cNvPr>
          <p:cNvCxnSpPr>
            <a:cxnSpLocks/>
            <a:stCxn id="61" idx="2"/>
            <a:endCxn id="69" idx="1"/>
          </p:cNvCxnSpPr>
          <p:nvPr/>
        </p:nvCxnSpPr>
        <p:spPr>
          <a:xfrm rot="16200000" flipH="1">
            <a:off x="5043874" y="3916646"/>
            <a:ext cx="304226" cy="927309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连接符: 肘形 81">
            <a:extLst>
              <a:ext uri="{FF2B5EF4-FFF2-40B4-BE49-F238E27FC236}">
                <a16:creationId xmlns:a16="http://schemas.microsoft.com/office/drawing/2014/main" id="{BEA07D11-4AAA-4196-A1DE-47514F11F366}"/>
              </a:ext>
            </a:extLst>
          </p:cNvPr>
          <p:cNvCxnSpPr>
            <a:cxnSpLocks/>
            <a:stCxn id="62" idx="2"/>
            <a:endCxn id="69" idx="3"/>
          </p:cNvCxnSpPr>
          <p:nvPr/>
        </p:nvCxnSpPr>
        <p:spPr>
          <a:xfrm rot="5400000">
            <a:off x="7719819" y="3940010"/>
            <a:ext cx="313324" cy="871485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: 圆角 86">
            <a:extLst>
              <a:ext uri="{FF2B5EF4-FFF2-40B4-BE49-F238E27FC236}">
                <a16:creationId xmlns:a16="http://schemas.microsoft.com/office/drawing/2014/main" id="{241703D7-D37A-4D7A-820B-1125CE8906A2}"/>
              </a:ext>
            </a:extLst>
          </p:cNvPr>
          <p:cNvSpPr/>
          <p:nvPr/>
        </p:nvSpPr>
        <p:spPr>
          <a:xfrm>
            <a:off x="2351514" y="621677"/>
            <a:ext cx="405183" cy="1828090"/>
          </a:xfrm>
          <a:prstGeom prst="round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zh-CN" sz="16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Recruitment</a:t>
            </a:r>
            <a:endParaRPr lang="zh-CN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矩形: 圆角 88">
            <a:extLst>
              <a:ext uri="{FF2B5EF4-FFF2-40B4-BE49-F238E27FC236}">
                <a16:creationId xmlns:a16="http://schemas.microsoft.com/office/drawing/2014/main" id="{1F32D59A-204E-4DAB-9653-31590329FFEF}"/>
              </a:ext>
            </a:extLst>
          </p:cNvPr>
          <p:cNvSpPr/>
          <p:nvPr/>
        </p:nvSpPr>
        <p:spPr>
          <a:xfrm>
            <a:off x="2359666" y="2545387"/>
            <a:ext cx="405183" cy="1152970"/>
          </a:xfrm>
          <a:prstGeom prst="round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zh-CN" sz="16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Allocation</a:t>
            </a:r>
            <a:endParaRPr lang="zh-CN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矩形: 圆角 89">
            <a:extLst>
              <a:ext uri="{FF2B5EF4-FFF2-40B4-BE49-F238E27FC236}">
                <a16:creationId xmlns:a16="http://schemas.microsoft.com/office/drawing/2014/main" id="{A904B859-D0ED-4D5A-A4C4-8269843DA6F1}"/>
              </a:ext>
            </a:extLst>
          </p:cNvPr>
          <p:cNvSpPr/>
          <p:nvPr/>
        </p:nvSpPr>
        <p:spPr>
          <a:xfrm>
            <a:off x="2346924" y="3793978"/>
            <a:ext cx="405183" cy="2562046"/>
          </a:xfrm>
          <a:prstGeom prst="roundRect">
            <a:avLst>
              <a:gd name="adj" fmla="val 8559"/>
            </a:avLst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zh-CN" sz="16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Follow-Up</a:t>
            </a:r>
            <a:endParaRPr lang="zh-CN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10">
            <a:extLst>
              <a:ext uri="{FF2B5EF4-FFF2-40B4-BE49-F238E27FC236}">
                <a16:creationId xmlns:a16="http://schemas.microsoft.com/office/drawing/2014/main" id="{0930014B-2183-4F66-8EEF-022C02733D9B}"/>
              </a:ext>
            </a:extLst>
          </p:cNvPr>
          <p:cNvCxnSpPr>
            <a:cxnSpLocks/>
          </p:cNvCxnSpPr>
          <p:nvPr/>
        </p:nvCxnSpPr>
        <p:spPr>
          <a:xfrm>
            <a:off x="6448214" y="5830345"/>
            <a:ext cx="0" cy="252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50" name="TextBox 37">
            <a:extLst>
              <a:ext uri="{FF2B5EF4-FFF2-40B4-BE49-F238E27FC236}">
                <a16:creationId xmlns:a16="http://schemas.microsoft.com/office/drawing/2014/main" id="{C8B74635-30E2-4CBC-9379-D5255DF78B27}"/>
              </a:ext>
            </a:extLst>
          </p:cNvPr>
          <p:cNvSpPr txBox="1"/>
          <p:nvPr/>
        </p:nvSpPr>
        <p:spPr>
          <a:xfrm>
            <a:off x="7466766" y="5124807"/>
            <a:ext cx="1703158" cy="461665"/>
          </a:xfrm>
          <a:prstGeom prst="rect">
            <a:avLst/>
          </a:prstGeom>
          <a:noFill/>
          <a:ln w="19050">
            <a:solidFill>
              <a:sysClr val="windowText" lastClr="000000">
                <a:shade val="95000"/>
                <a:satMod val="10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3-day food records *2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(27-30 / 32-34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wks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1" name="Straight Connector 8">
            <a:extLst>
              <a:ext uri="{FF2B5EF4-FFF2-40B4-BE49-F238E27FC236}">
                <a16:creationId xmlns:a16="http://schemas.microsoft.com/office/drawing/2014/main" id="{55A78FD4-6702-480C-918D-FFAD04ED18A5}"/>
              </a:ext>
            </a:extLst>
          </p:cNvPr>
          <p:cNvCxnSpPr>
            <a:cxnSpLocks/>
          </p:cNvCxnSpPr>
          <p:nvPr/>
        </p:nvCxnSpPr>
        <p:spPr>
          <a:xfrm>
            <a:off x="8315051" y="5590762"/>
            <a:ext cx="0" cy="22233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8" name="Straight Arrow Connector 10">
            <a:extLst>
              <a:ext uri="{FF2B5EF4-FFF2-40B4-BE49-F238E27FC236}">
                <a16:creationId xmlns:a16="http://schemas.microsoft.com/office/drawing/2014/main" id="{CE4A0677-79E1-40E2-B6E7-0D84365469EF}"/>
              </a:ext>
            </a:extLst>
          </p:cNvPr>
          <p:cNvCxnSpPr>
            <a:cxnSpLocks/>
          </p:cNvCxnSpPr>
          <p:nvPr/>
        </p:nvCxnSpPr>
        <p:spPr>
          <a:xfrm>
            <a:off x="8312219" y="3495201"/>
            <a:ext cx="0" cy="252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615954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110</Words>
  <Application>Microsoft Office PowerPoint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Times New Roman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lulu</dc:creator>
  <cp:lastModifiedBy>wang lulu</cp:lastModifiedBy>
  <cp:revision>10</cp:revision>
  <dcterms:created xsi:type="dcterms:W3CDTF">2021-06-23T10:12:37Z</dcterms:created>
  <dcterms:modified xsi:type="dcterms:W3CDTF">2021-06-30T15:08:24Z</dcterms:modified>
</cp:coreProperties>
</file>