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28" autoAdjust="0"/>
    <p:restoredTop sz="94660"/>
  </p:normalViewPr>
  <p:slideViewPr>
    <p:cSldViewPr snapToGrid="0">
      <p:cViewPr varScale="1">
        <p:scale>
          <a:sx n="38" d="100"/>
          <a:sy n="38" d="100"/>
        </p:scale>
        <p:origin x="151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3CDD-A091-45C9-A3C9-24B0859DA8B1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096F-E35A-4403-94CC-27C06C5A30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8575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3CDD-A091-45C9-A3C9-24B0859DA8B1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096F-E35A-4403-94CC-27C06C5A30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9902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3CDD-A091-45C9-A3C9-24B0859DA8B1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096F-E35A-4403-94CC-27C06C5A30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347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3CDD-A091-45C9-A3C9-24B0859DA8B1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096F-E35A-4403-94CC-27C06C5A30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916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3CDD-A091-45C9-A3C9-24B0859DA8B1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096F-E35A-4403-94CC-27C06C5A30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1598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3CDD-A091-45C9-A3C9-24B0859DA8B1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096F-E35A-4403-94CC-27C06C5A30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712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3CDD-A091-45C9-A3C9-24B0859DA8B1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096F-E35A-4403-94CC-27C06C5A30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542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3CDD-A091-45C9-A3C9-24B0859DA8B1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096F-E35A-4403-94CC-27C06C5A30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492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3CDD-A091-45C9-A3C9-24B0859DA8B1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096F-E35A-4403-94CC-27C06C5A30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7155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3CDD-A091-45C9-A3C9-24B0859DA8B1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096F-E35A-4403-94CC-27C06C5A30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3CDD-A091-45C9-A3C9-24B0859DA8B1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E096F-E35A-4403-94CC-27C06C5A30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039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83CDD-A091-45C9-A3C9-24B0859DA8B1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E096F-E35A-4403-94CC-27C06C5A30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742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91" name="组合 2790">
            <a:extLst>
              <a:ext uri="{FF2B5EF4-FFF2-40B4-BE49-F238E27FC236}">
                <a16:creationId xmlns:a16="http://schemas.microsoft.com/office/drawing/2014/main" id="{5C23C987-CB94-324A-EB6E-43E9FA742566}"/>
              </a:ext>
            </a:extLst>
          </p:cNvPr>
          <p:cNvGrpSpPr/>
          <p:nvPr/>
        </p:nvGrpSpPr>
        <p:grpSpPr>
          <a:xfrm>
            <a:off x="-13566" y="88029"/>
            <a:ext cx="7126589" cy="12212925"/>
            <a:chOff x="-13566" y="88029"/>
            <a:chExt cx="7126589" cy="12212925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B4B33FCD-7951-1F07-FBF2-091D814BF88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63913" y="383337"/>
              <a:ext cx="1801200" cy="1609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9" name="AutoShape 164">
              <a:extLst>
                <a:ext uri="{FF2B5EF4-FFF2-40B4-BE49-F238E27FC236}">
                  <a16:creationId xmlns:a16="http://schemas.microsoft.com/office/drawing/2014/main" id="{8A4CC0EF-4514-01BF-D14E-3492664DCD9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009886" y="147353"/>
              <a:ext cx="1974853" cy="1862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298" name="AutoShape 244">
              <a:extLst>
                <a:ext uri="{FF2B5EF4-FFF2-40B4-BE49-F238E27FC236}">
                  <a16:creationId xmlns:a16="http://schemas.microsoft.com/office/drawing/2014/main" id="{A015368C-C7C0-DD60-4E94-29CEF722022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74481" y="1828718"/>
              <a:ext cx="1933575" cy="1873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375" name="AutoShape 322">
              <a:extLst>
                <a:ext uri="{FF2B5EF4-FFF2-40B4-BE49-F238E27FC236}">
                  <a16:creationId xmlns:a16="http://schemas.microsoft.com/office/drawing/2014/main" id="{C7D91047-D909-2ED6-897F-86EE90AEC08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60418" y="1836524"/>
              <a:ext cx="1819275" cy="2037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457" name="AutoShape 405">
              <a:extLst>
                <a:ext uri="{FF2B5EF4-FFF2-40B4-BE49-F238E27FC236}">
                  <a16:creationId xmlns:a16="http://schemas.microsoft.com/office/drawing/2014/main" id="{8A90DDC7-903A-ED95-F372-7A1C274261C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119418" y="1849013"/>
              <a:ext cx="1857375" cy="1853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3" name="AutoShape 482">
              <a:extLst>
                <a:ext uri="{FF2B5EF4-FFF2-40B4-BE49-F238E27FC236}">
                  <a16:creationId xmlns:a16="http://schemas.microsoft.com/office/drawing/2014/main" id="{0310D313-EB84-2E6B-F483-879AF7F8402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26868" y="3516328"/>
              <a:ext cx="1874838" cy="1873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1" name="AutoShape 561">
              <a:extLst>
                <a:ext uri="{FF2B5EF4-FFF2-40B4-BE49-F238E27FC236}">
                  <a16:creationId xmlns:a16="http://schemas.microsoft.com/office/drawing/2014/main" id="{61602308-75D2-450B-22F7-342395F153C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138220" y="3535053"/>
              <a:ext cx="1911351" cy="1853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7" name="AutoShape 640">
              <a:extLst>
                <a:ext uri="{FF2B5EF4-FFF2-40B4-BE49-F238E27FC236}">
                  <a16:creationId xmlns:a16="http://schemas.microsoft.com/office/drawing/2014/main" id="{2B9A4D30-E1DF-1127-3E02-AF54830A008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111488" y="3535066"/>
              <a:ext cx="1857379" cy="1853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58" name="AutoShape 716">
              <a:extLst>
                <a:ext uri="{FF2B5EF4-FFF2-40B4-BE49-F238E27FC236}">
                  <a16:creationId xmlns:a16="http://schemas.microsoft.com/office/drawing/2014/main" id="{754A1FC2-382B-F95F-6E67-7912EF4A157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011468" y="5224233"/>
              <a:ext cx="1965325" cy="1853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63" name="Freeform 720">
              <a:extLst>
                <a:ext uri="{FF2B5EF4-FFF2-40B4-BE49-F238E27FC236}">
                  <a16:creationId xmlns:a16="http://schemas.microsoft.com/office/drawing/2014/main" id="{5C065591-2B9F-6269-1CA3-67F9B99E18B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14693" y="6827540"/>
              <a:ext cx="1270000" cy="51518"/>
            </a:xfrm>
            <a:custGeom>
              <a:avLst/>
              <a:gdLst>
                <a:gd name="T0" fmla="*/ 0 w 800"/>
                <a:gd name="T1" fmla="*/ 0 h 33"/>
                <a:gd name="T2" fmla="*/ 800 w 800"/>
                <a:gd name="T3" fmla="*/ 0 h 33"/>
                <a:gd name="T4" fmla="*/ 189 w 800"/>
                <a:gd name="T5" fmla="*/ 33 h 33"/>
                <a:gd name="T6" fmla="*/ 189 w 800"/>
                <a:gd name="T7" fmla="*/ 0 h 33"/>
                <a:gd name="T8" fmla="*/ 610 w 800"/>
                <a:gd name="T9" fmla="*/ 33 h 33"/>
                <a:gd name="T10" fmla="*/ 610 w 800"/>
                <a:gd name="T1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0" h="33">
                  <a:moveTo>
                    <a:pt x="0" y="0"/>
                  </a:moveTo>
                  <a:lnTo>
                    <a:pt x="800" y="0"/>
                  </a:lnTo>
                  <a:moveTo>
                    <a:pt x="189" y="33"/>
                  </a:moveTo>
                  <a:lnTo>
                    <a:pt x="189" y="0"/>
                  </a:lnTo>
                  <a:moveTo>
                    <a:pt x="610" y="33"/>
                  </a:moveTo>
                  <a:lnTo>
                    <a:pt x="610" y="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64" name="Rectangle 721">
              <a:extLst>
                <a:ext uri="{FF2B5EF4-FFF2-40B4-BE49-F238E27FC236}">
                  <a16:creationId xmlns:a16="http://schemas.microsoft.com/office/drawing/2014/main" id="{758D5363-8BC3-E671-1D75-6DEF3192D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8157" y="6741677"/>
              <a:ext cx="70532" cy="15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0</a:t>
              </a:r>
              <a:endParaRPr kumimoji="0" lang="zh-CN" altLang="zh-CN" sz="2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665" name="Rectangle 722">
              <a:extLst>
                <a:ext uri="{FF2B5EF4-FFF2-40B4-BE49-F238E27FC236}">
                  <a16:creationId xmlns:a16="http://schemas.microsoft.com/office/drawing/2014/main" id="{6FE7B361-A28A-7BF0-082E-C3DFFB0C78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7019" y="6432568"/>
              <a:ext cx="352661" cy="15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20000</a:t>
              </a:r>
              <a:endParaRPr kumimoji="0" lang="zh-CN" altLang="zh-CN" sz="2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666" name="Rectangle 723">
              <a:extLst>
                <a:ext uri="{FF2B5EF4-FFF2-40B4-BE49-F238E27FC236}">
                  <a16:creationId xmlns:a16="http://schemas.microsoft.com/office/drawing/2014/main" id="{B38A3AC4-79ED-BCD1-0E7C-C16B30ACF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7019" y="6125020"/>
              <a:ext cx="352661" cy="15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40000</a:t>
              </a:r>
              <a:endParaRPr kumimoji="0" lang="zh-CN" altLang="zh-CN" sz="2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667" name="Rectangle 724">
              <a:extLst>
                <a:ext uri="{FF2B5EF4-FFF2-40B4-BE49-F238E27FC236}">
                  <a16:creationId xmlns:a16="http://schemas.microsoft.com/office/drawing/2014/main" id="{A9CE7BA2-38C2-30BE-014D-583F9832E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7019" y="5815911"/>
              <a:ext cx="352661" cy="15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60000</a:t>
              </a:r>
              <a:endParaRPr kumimoji="0" lang="zh-CN" altLang="zh-CN" sz="2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668" name="Rectangle 725">
              <a:extLst>
                <a:ext uri="{FF2B5EF4-FFF2-40B4-BE49-F238E27FC236}">
                  <a16:creationId xmlns:a16="http://schemas.microsoft.com/office/drawing/2014/main" id="{0742D1CD-65A9-B41E-D82E-18F0995D2A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7019" y="5506802"/>
              <a:ext cx="352661" cy="15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80000</a:t>
              </a:r>
              <a:endParaRPr kumimoji="0" lang="zh-CN" altLang="zh-CN" sz="2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669" name="Freeform 726">
              <a:extLst>
                <a:ext uri="{FF2B5EF4-FFF2-40B4-BE49-F238E27FC236}">
                  <a16:creationId xmlns:a16="http://schemas.microsoft.com/office/drawing/2014/main" id="{81EA83D2-D65C-E348-8BCC-FF6134B93A1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67068" y="5584860"/>
              <a:ext cx="53975" cy="1248925"/>
            </a:xfrm>
            <a:custGeom>
              <a:avLst/>
              <a:gdLst>
                <a:gd name="T0" fmla="*/ 34 w 34"/>
                <a:gd name="T1" fmla="*/ 800 h 800"/>
                <a:gd name="T2" fmla="*/ 34 w 34"/>
                <a:gd name="T3" fmla="*/ 0 h 800"/>
                <a:gd name="T4" fmla="*/ 34 w 34"/>
                <a:gd name="T5" fmla="*/ 796 h 800"/>
                <a:gd name="T6" fmla="*/ 0 w 34"/>
                <a:gd name="T7" fmla="*/ 796 h 800"/>
                <a:gd name="T8" fmla="*/ 34 w 34"/>
                <a:gd name="T9" fmla="*/ 598 h 800"/>
                <a:gd name="T10" fmla="*/ 0 w 34"/>
                <a:gd name="T11" fmla="*/ 598 h 800"/>
                <a:gd name="T12" fmla="*/ 34 w 34"/>
                <a:gd name="T13" fmla="*/ 400 h 800"/>
                <a:gd name="T14" fmla="*/ 0 w 34"/>
                <a:gd name="T15" fmla="*/ 400 h 800"/>
                <a:gd name="T16" fmla="*/ 34 w 34"/>
                <a:gd name="T17" fmla="*/ 202 h 800"/>
                <a:gd name="T18" fmla="*/ 0 w 34"/>
                <a:gd name="T19" fmla="*/ 202 h 800"/>
                <a:gd name="T20" fmla="*/ 34 w 34"/>
                <a:gd name="T21" fmla="*/ 4 h 800"/>
                <a:gd name="T22" fmla="*/ 0 w 34"/>
                <a:gd name="T23" fmla="*/ 4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800">
                  <a:moveTo>
                    <a:pt x="34" y="800"/>
                  </a:moveTo>
                  <a:lnTo>
                    <a:pt x="34" y="0"/>
                  </a:lnTo>
                  <a:moveTo>
                    <a:pt x="34" y="796"/>
                  </a:moveTo>
                  <a:lnTo>
                    <a:pt x="0" y="796"/>
                  </a:lnTo>
                  <a:moveTo>
                    <a:pt x="34" y="598"/>
                  </a:moveTo>
                  <a:lnTo>
                    <a:pt x="0" y="598"/>
                  </a:lnTo>
                  <a:moveTo>
                    <a:pt x="34" y="400"/>
                  </a:moveTo>
                  <a:lnTo>
                    <a:pt x="0" y="400"/>
                  </a:lnTo>
                  <a:moveTo>
                    <a:pt x="34" y="202"/>
                  </a:moveTo>
                  <a:lnTo>
                    <a:pt x="0" y="202"/>
                  </a:lnTo>
                  <a:moveTo>
                    <a:pt x="34" y="4"/>
                  </a:moveTo>
                  <a:lnTo>
                    <a:pt x="0" y="4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70" name="Rectangle 727">
              <a:extLst>
                <a:ext uri="{FF2B5EF4-FFF2-40B4-BE49-F238E27FC236}">
                  <a16:creationId xmlns:a16="http://schemas.microsoft.com/office/drawing/2014/main" id="{B0550C46-FEB9-0A34-81B7-685DDCD29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5531" y="6782267"/>
              <a:ext cx="149225" cy="18734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71" name="Line 728">
              <a:extLst>
                <a:ext uri="{FF2B5EF4-FFF2-40B4-BE49-F238E27FC236}">
                  <a16:creationId xmlns:a16="http://schemas.microsoft.com/office/drawing/2014/main" id="{2EBEE052-E770-5195-3A04-61E0053A7D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6006" y="6791634"/>
              <a:ext cx="168275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72" name="Line 729">
              <a:extLst>
                <a:ext uri="{FF2B5EF4-FFF2-40B4-BE49-F238E27FC236}">
                  <a16:creationId xmlns:a16="http://schemas.microsoft.com/office/drawing/2014/main" id="{0FD1763C-3B79-6E72-C38C-8188D0AF1F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0143" y="6610540"/>
              <a:ext cx="0" cy="181094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73" name="Line 730">
              <a:extLst>
                <a:ext uri="{FF2B5EF4-FFF2-40B4-BE49-F238E27FC236}">
                  <a16:creationId xmlns:a16="http://schemas.microsoft.com/office/drawing/2014/main" id="{76B3B957-925E-979B-7A0D-4AFEE45344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8868" y="6610540"/>
              <a:ext cx="8255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74" name="Line 731">
              <a:extLst>
                <a:ext uri="{FF2B5EF4-FFF2-40B4-BE49-F238E27FC236}">
                  <a16:creationId xmlns:a16="http://schemas.microsoft.com/office/drawing/2014/main" id="{2C3ED560-8EAE-304D-57EB-64B4DB6B78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0143" y="6791634"/>
              <a:ext cx="0" cy="26539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75" name="Line 732">
              <a:extLst>
                <a:ext uri="{FF2B5EF4-FFF2-40B4-BE49-F238E27FC236}">
                  <a16:creationId xmlns:a16="http://schemas.microsoft.com/office/drawing/2014/main" id="{419BB2F0-1D3B-5364-EFB8-8B8FF98704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8868" y="6818173"/>
              <a:ext cx="8255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76" name="Oval 733">
              <a:extLst>
                <a:ext uri="{FF2B5EF4-FFF2-40B4-BE49-F238E27FC236}">
                  <a16:creationId xmlns:a16="http://schemas.microsoft.com/office/drawing/2014/main" id="{25211DCC-7720-B308-981A-AB49DB63F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6006" y="6793195"/>
              <a:ext cx="50800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77" name="Oval 734">
              <a:extLst>
                <a:ext uri="{FF2B5EF4-FFF2-40B4-BE49-F238E27FC236}">
                  <a16:creationId xmlns:a16="http://schemas.microsoft.com/office/drawing/2014/main" id="{7C30B0AE-E189-4E9E-4C14-CFFBC242D4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6006" y="6793195"/>
              <a:ext cx="50800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78" name="Oval 735">
              <a:extLst>
                <a:ext uri="{FF2B5EF4-FFF2-40B4-BE49-F238E27FC236}">
                  <a16:creationId xmlns:a16="http://schemas.microsoft.com/office/drawing/2014/main" id="{683457D1-66DC-D176-45D4-12E1D985D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4743" y="6585561"/>
              <a:ext cx="50800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79" name="Oval 736">
              <a:extLst>
                <a:ext uri="{FF2B5EF4-FFF2-40B4-BE49-F238E27FC236}">
                  <a16:creationId xmlns:a16="http://schemas.microsoft.com/office/drawing/2014/main" id="{19294E5F-0CA4-5DD7-A5E1-F429C12CB5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4743" y="6585561"/>
              <a:ext cx="50800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80" name="Oval 737">
              <a:extLst>
                <a:ext uri="{FF2B5EF4-FFF2-40B4-BE49-F238E27FC236}">
                  <a16:creationId xmlns:a16="http://schemas.microsoft.com/office/drawing/2014/main" id="{7981FF94-CAE9-3ACB-C145-625BE3E61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3481" y="6766656"/>
              <a:ext cx="50800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81" name="Oval 738">
              <a:extLst>
                <a:ext uri="{FF2B5EF4-FFF2-40B4-BE49-F238E27FC236}">
                  <a16:creationId xmlns:a16="http://schemas.microsoft.com/office/drawing/2014/main" id="{A37D761F-2727-3926-EE3D-E347672893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3481" y="6766656"/>
              <a:ext cx="50800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82" name="Rectangle 739">
              <a:extLst>
                <a:ext uri="{FF2B5EF4-FFF2-40B4-BE49-F238E27FC236}">
                  <a16:creationId xmlns:a16="http://schemas.microsoft.com/office/drawing/2014/main" id="{78D6381D-F67F-BA17-4FFE-13E20771B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5456" y="6808806"/>
              <a:ext cx="147638" cy="6245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83" name="Line 740">
              <a:extLst>
                <a:ext uri="{FF2B5EF4-FFF2-40B4-BE49-F238E27FC236}">
                  <a16:creationId xmlns:a16="http://schemas.microsoft.com/office/drawing/2014/main" id="{EDF4A29D-7C2A-835B-3644-E617900410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25931" y="6815051"/>
              <a:ext cx="16668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84" name="Line 741">
              <a:extLst>
                <a:ext uri="{FF2B5EF4-FFF2-40B4-BE49-F238E27FC236}">
                  <a16:creationId xmlns:a16="http://schemas.microsoft.com/office/drawing/2014/main" id="{B5F5C5ED-E924-4692-4AE3-1FE80F283C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0068" y="6646446"/>
              <a:ext cx="0" cy="152993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85" name="Line 742">
              <a:extLst>
                <a:ext uri="{FF2B5EF4-FFF2-40B4-BE49-F238E27FC236}">
                  <a16:creationId xmlns:a16="http://schemas.microsoft.com/office/drawing/2014/main" id="{53200F29-DC93-E674-DBB9-928183870D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67206" y="6646446"/>
              <a:ext cx="8413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86" name="Line 743">
              <a:extLst>
                <a:ext uri="{FF2B5EF4-FFF2-40B4-BE49-F238E27FC236}">
                  <a16:creationId xmlns:a16="http://schemas.microsoft.com/office/drawing/2014/main" id="{8407326C-7A80-5C09-AE58-9A7C5CFC10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10068" y="6824418"/>
              <a:ext cx="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87" name="Line 744">
              <a:extLst>
                <a:ext uri="{FF2B5EF4-FFF2-40B4-BE49-F238E27FC236}">
                  <a16:creationId xmlns:a16="http://schemas.microsoft.com/office/drawing/2014/main" id="{CE6169C9-8BB3-A14E-2C53-4C0130A737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67206" y="6824418"/>
              <a:ext cx="8413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88" name="Oval 745">
              <a:extLst>
                <a:ext uri="{FF2B5EF4-FFF2-40B4-BE49-F238E27FC236}">
                  <a16:creationId xmlns:a16="http://schemas.microsoft.com/office/drawing/2014/main" id="{064C1394-29E6-1786-6642-D958EAE92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3406" y="6799439"/>
              <a:ext cx="49213" cy="483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89" name="Oval 746">
              <a:extLst>
                <a:ext uri="{FF2B5EF4-FFF2-40B4-BE49-F238E27FC236}">
                  <a16:creationId xmlns:a16="http://schemas.microsoft.com/office/drawing/2014/main" id="{0C1AE7FC-5098-8DC6-C087-31C5C51172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3406" y="6799439"/>
              <a:ext cx="49213" cy="48395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90" name="Oval 747">
              <a:extLst>
                <a:ext uri="{FF2B5EF4-FFF2-40B4-BE49-F238E27FC236}">
                  <a16:creationId xmlns:a16="http://schemas.microsoft.com/office/drawing/2014/main" id="{6F367E83-CFFA-DF2F-0BE2-6E5E065108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2768" y="6785389"/>
              <a:ext cx="50800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91" name="Oval 748">
              <a:extLst>
                <a:ext uri="{FF2B5EF4-FFF2-40B4-BE49-F238E27FC236}">
                  <a16:creationId xmlns:a16="http://schemas.microsoft.com/office/drawing/2014/main" id="{EBB15E91-7E04-42A3-B144-C92BD688A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2768" y="6785389"/>
              <a:ext cx="50800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92" name="Oval 749">
              <a:extLst>
                <a:ext uri="{FF2B5EF4-FFF2-40B4-BE49-F238E27FC236}">
                  <a16:creationId xmlns:a16="http://schemas.microsoft.com/office/drawing/2014/main" id="{06A27DB8-1DFA-9F80-5A42-7B6EE70C7E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4981" y="6772900"/>
              <a:ext cx="49213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93" name="Oval 750">
              <a:extLst>
                <a:ext uri="{FF2B5EF4-FFF2-40B4-BE49-F238E27FC236}">
                  <a16:creationId xmlns:a16="http://schemas.microsoft.com/office/drawing/2014/main" id="{85F11A37-230A-7C11-4AAC-C45C715EDD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4981" y="6772900"/>
              <a:ext cx="49213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94" name="Oval 751">
              <a:extLst>
                <a:ext uri="{FF2B5EF4-FFF2-40B4-BE49-F238E27FC236}">
                  <a16:creationId xmlns:a16="http://schemas.microsoft.com/office/drawing/2014/main" id="{832B3DC9-850F-9099-0E45-2DCBB70C09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5931" y="6797879"/>
              <a:ext cx="49213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95" name="Oval 752">
              <a:extLst>
                <a:ext uri="{FF2B5EF4-FFF2-40B4-BE49-F238E27FC236}">
                  <a16:creationId xmlns:a16="http://schemas.microsoft.com/office/drawing/2014/main" id="{1700DEAB-C906-0327-DDEE-21EEAD154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5931" y="6797879"/>
              <a:ext cx="49213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96" name="Oval 753">
              <a:extLst>
                <a:ext uri="{FF2B5EF4-FFF2-40B4-BE49-F238E27FC236}">
                  <a16:creationId xmlns:a16="http://schemas.microsoft.com/office/drawing/2014/main" id="{48DE0FEF-69B7-E6BA-D6E3-73F30E11F1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4668" y="6779145"/>
              <a:ext cx="49213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97" name="Oval 754">
              <a:extLst>
                <a:ext uri="{FF2B5EF4-FFF2-40B4-BE49-F238E27FC236}">
                  <a16:creationId xmlns:a16="http://schemas.microsoft.com/office/drawing/2014/main" id="{DD5DF12B-2D7E-66BE-56D0-342C908D5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4668" y="6779145"/>
              <a:ext cx="49213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98" name="Oval 755">
              <a:extLst>
                <a:ext uri="{FF2B5EF4-FFF2-40B4-BE49-F238E27FC236}">
                  <a16:creationId xmlns:a16="http://schemas.microsoft.com/office/drawing/2014/main" id="{FABBCD71-2D2D-85A4-5638-FF26030C5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4668" y="6621468"/>
              <a:ext cx="49213" cy="483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99" name="Oval 756">
              <a:extLst>
                <a:ext uri="{FF2B5EF4-FFF2-40B4-BE49-F238E27FC236}">
                  <a16:creationId xmlns:a16="http://schemas.microsoft.com/office/drawing/2014/main" id="{6D0B02A0-102E-59ED-EAEF-3DA0AFBA8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4668" y="6621468"/>
              <a:ext cx="49213" cy="48395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00" name="Oval 757">
              <a:extLst>
                <a:ext uri="{FF2B5EF4-FFF2-40B4-BE49-F238E27FC236}">
                  <a16:creationId xmlns:a16="http://schemas.microsoft.com/office/drawing/2014/main" id="{A9B39E3C-AD2B-03A5-E09F-8C6043646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3718" y="6799439"/>
              <a:ext cx="49213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01" name="Oval 758">
              <a:extLst>
                <a:ext uri="{FF2B5EF4-FFF2-40B4-BE49-F238E27FC236}">
                  <a16:creationId xmlns:a16="http://schemas.microsoft.com/office/drawing/2014/main" id="{2DDC06C1-E191-6F34-72EB-3A61A9EFC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3718" y="6799439"/>
              <a:ext cx="49213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02" name="Oval 759">
              <a:extLst>
                <a:ext uri="{FF2B5EF4-FFF2-40B4-BE49-F238E27FC236}">
                  <a16:creationId xmlns:a16="http://schemas.microsoft.com/office/drawing/2014/main" id="{9F46D9F1-1B62-9B7D-D066-7E1F63E6EC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4031" y="6796317"/>
              <a:ext cx="50800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03" name="Oval 760">
              <a:extLst>
                <a:ext uri="{FF2B5EF4-FFF2-40B4-BE49-F238E27FC236}">
                  <a16:creationId xmlns:a16="http://schemas.microsoft.com/office/drawing/2014/main" id="{75B7CC27-B0F2-A0F1-E4CC-DF19EB0568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4031" y="6796317"/>
              <a:ext cx="50800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04" name="Rectangle 761">
              <a:extLst>
                <a:ext uri="{FF2B5EF4-FFF2-40B4-BE49-F238E27FC236}">
                  <a16:creationId xmlns:a16="http://schemas.microsoft.com/office/drawing/2014/main" id="{8405BDF2-49D5-AC5E-40FA-B6574D24A7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4706" y="6018861"/>
              <a:ext cx="147638" cy="782139"/>
            </a:xfrm>
            <a:prstGeom prst="rect">
              <a:avLst/>
            </a:prstGeom>
            <a:solidFill>
              <a:srgbClr val="767171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05" name="Line 762">
              <a:extLst>
                <a:ext uri="{FF2B5EF4-FFF2-40B4-BE49-F238E27FC236}">
                  <a16:creationId xmlns:a16="http://schemas.microsoft.com/office/drawing/2014/main" id="{C2F1FF57-FAA5-EE9F-92DC-D466B0DDAD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05181" y="6747922"/>
              <a:ext cx="16668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06" name="Line 763">
              <a:extLst>
                <a:ext uri="{FF2B5EF4-FFF2-40B4-BE49-F238E27FC236}">
                  <a16:creationId xmlns:a16="http://schemas.microsoft.com/office/drawing/2014/main" id="{0CA39251-5112-B629-730C-C78ED25EAF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89318" y="5773760"/>
              <a:ext cx="0" cy="235734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07" name="Line 764">
              <a:extLst>
                <a:ext uri="{FF2B5EF4-FFF2-40B4-BE49-F238E27FC236}">
                  <a16:creationId xmlns:a16="http://schemas.microsoft.com/office/drawing/2014/main" id="{F6697EE6-D400-9C93-D937-24678B85B7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46456" y="5773760"/>
              <a:ext cx="8413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08" name="Line 765">
              <a:extLst>
                <a:ext uri="{FF2B5EF4-FFF2-40B4-BE49-F238E27FC236}">
                  <a16:creationId xmlns:a16="http://schemas.microsoft.com/office/drawing/2014/main" id="{8CCD4B29-7104-DB65-C401-4A0FD262AA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89318" y="6810368"/>
              <a:ext cx="0" cy="9367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09" name="Line 766">
              <a:extLst>
                <a:ext uri="{FF2B5EF4-FFF2-40B4-BE49-F238E27FC236}">
                  <a16:creationId xmlns:a16="http://schemas.microsoft.com/office/drawing/2014/main" id="{FD314BEC-6ECF-C289-EFAB-6751EE9ADD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46456" y="6819735"/>
              <a:ext cx="8413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10" name="Oval 767">
              <a:extLst>
                <a:ext uri="{FF2B5EF4-FFF2-40B4-BE49-F238E27FC236}">
                  <a16:creationId xmlns:a16="http://schemas.microsoft.com/office/drawing/2014/main" id="{22F6DCCB-98E0-4369-FDBA-E1C055EF6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2656" y="6754166"/>
              <a:ext cx="49213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11" name="Oval 768">
              <a:extLst>
                <a:ext uri="{FF2B5EF4-FFF2-40B4-BE49-F238E27FC236}">
                  <a16:creationId xmlns:a16="http://schemas.microsoft.com/office/drawing/2014/main" id="{C7AD4B13-CCA4-1CEE-B310-DEF48C77F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2656" y="6754166"/>
              <a:ext cx="49213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12" name="Oval 769">
              <a:extLst>
                <a:ext uri="{FF2B5EF4-FFF2-40B4-BE49-F238E27FC236}">
                  <a16:creationId xmlns:a16="http://schemas.microsoft.com/office/drawing/2014/main" id="{31CC1B81-9CDE-6D25-0449-0C4CA398F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3918" y="6691720"/>
              <a:ext cx="49213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13" name="Oval 770">
              <a:extLst>
                <a:ext uri="{FF2B5EF4-FFF2-40B4-BE49-F238E27FC236}">
                  <a16:creationId xmlns:a16="http://schemas.microsoft.com/office/drawing/2014/main" id="{35D81C73-DE43-B7BF-41F9-0425A6FA05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3918" y="6691720"/>
              <a:ext cx="49213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14" name="Oval 771">
              <a:extLst>
                <a:ext uri="{FF2B5EF4-FFF2-40B4-BE49-F238E27FC236}">
                  <a16:creationId xmlns:a16="http://schemas.microsoft.com/office/drawing/2014/main" id="{6993F8EA-A733-3F17-4688-B7F9B168A0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3918" y="5750342"/>
              <a:ext cx="49213" cy="483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15" name="Oval 772">
              <a:extLst>
                <a:ext uri="{FF2B5EF4-FFF2-40B4-BE49-F238E27FC236}">
                  <a16:creationId xmlns:a16="http://schemas.microsoft.com/office/drawing/2014/main" id="{2C4661EE-A794-2476-3AC5-BA28BB1EFF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3918" y="5750342"/>
              <a:ext cx="49213" cy="48395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16" name="Oval 773">
              <a:extLst>
                <a:ext uri="{FF2B5EF4-FFF2-40B4-BE49-F238E27FC236}">
                  <a16:creationId xmlns:a16="http://schemas.microsoft.com/office/drawing/2014/main" id="{829308AB-4C0F-22B9-33E6-1AD2A62DF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5181" y="6794756"/>
              <a:ext cx="49213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17" name="Oval 774">
              <a:extLst>
                <a:ext uri="{FF2B5EF4-FFF2-40B4-BE49-F238E27FC236}">
                  <a16:creationId xmlns:a16="http://schemas.microsoft.com/office/drawing/2014/main" id="{9600D448-067E-5BDC-8838-5288559A5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5181" y="6794756"/>
              <a:ext cx="49213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18" name="Rectangle 775">
              <a:extLst>
                <a:ext uri="{FF2B5EF4-FFF2-40B4-BE49-F238E27FC236}">
                  <a16:creationId xmlns:a16="http://schemas.microsoft.com/office/drawing/2014/main" id="{3CDE1FE6-99AD-4830-4DB8-D5BE7271B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3043" y="6098481"/>
              <a:ext cx="149225" cy="693153"/>
            </a:xfrm>
            <a:prstGeom prst="rect">
              <a:avLst/>
            </a:prstGeom>
            <a:solidFill>
              <a:srgbClr val="767171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19" name="Line 776">
              <a:extLst>
                <a:ext uri="{FF2B5EF4-FFF2-40B4-BE49-F238E27FC236}">
                  <a16:creationId xmlns:a16="http://schemas.microsoft.com/office/drawing/2014/main" id="{AC651283-AACE-CE7C-1024-1DB3293B0A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3518" y="6665180"/>
              <a:ext cx="168275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20" name="Line 777">
              <a:extLst>
                <a:ext uri="{FF2B5EF4-FFF2-40B4-BE49-F238E27FC236}">
                  <a16:creationId xmlns:a16="http://schemas.microsoft.com/office/drawing/2014/main" id="{D760090B-B848-70DC-7A02-CDBCEF85A6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7656" y="6054768"/>
              <a:ext cx="0" cy="34345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21" name="Line 778">
              <a:extLst>
                <a:ext uri="{FF2B5EF4-FFF2-40B4-BE49-F238E27FC236}">
                  <a16:creationId xmlns:a16="http://schemas.microsoft.com/office/drawing/2014/main" id="{8EE2815B-2150-2945-E12F-CAEE3F8DFE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6381" y="6054768"/>
              <a:ext cx="8413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22" name="Line 779">
              <a:extLst>
                <a:ext uri="{FF2B5EF4-FFF2-40B4-BE49-F238E27FC236}">
                  <a16:creationId xmlns:a16="http://schemas.microsoft.com/office/drawing/2014/main" id="{1C5458C9-884F-5D43-CBE4-FBC4857E23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7656" y="6799439"/>
              <a:ext cx="0" cy="1405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23" name="Line 780">
              <a:extLst>
                <a:ext uri="{FF2B5EF4-FFF2-40B4-BE49-F238E27FC236}">
                  <a16:creationId xmlns:a16="http://schemas.microsoft.com/office/drawing/2014/main" id="{56ABB028-E266-F413-0F1D-72419044F9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6381" y="6813490"/>
              <a:ext cx="8413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24" name="Oval 781">
              <a:extLst>
                <a:ext uri="{FF2B5EF4-FFF2-40B4-BE49-F238E27FC236}">
                  <a16:creationId xmlns:a16="http://schemas.microsoft.com/office/drawing/2014/main" id="{5B2670D5-52E4-5DC9-484F-7148655FC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256" y="6612101"/>
              <a:ext cx="50800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25" name="Oval 782">
              <a:extLst>
                <a:ext uri="{FF2B5EF4-FFF2-40B4-BE49-F238E27FC236}">
                  <a16:creationId xmlns:a16="http://schemas.microsoft.com/office/drawing/2014/main" id="{0CABC776-813D-6A98-F801-93CD9CCDE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256" y="6612101"/>
              <a:ext cx="50800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26" name="Oval 783">
              <a:extLst>
                <a:ext uri="{FF2B5EF4-FFF2-40B4-BE49-F238E27FC236}">
                  <a16:creationId xmlns:a16="http://schemas.microsoft.com/office/drawing/2014/main" id="{B65F38A9-BB70-5A4F-0FD5-F098867D02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3518" y="6788512"/>
              <a:ext cx="50800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27" name="Oval 784">
              <a:extLst>
                <a:ext uri="{FF2B5EF4-FFF2-40B4-BE49-F238E27FC236}">
                  <a16:creationId xmlns:a16="http://schemas.microsoft.com/office/drawing/2014/main" id="{F40E240A-6D44-6014-AB3F-8D39AEEF3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3518" y="6788512"/>
              <a:ext cx="50800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28" name="Oval 785">
              <a:extLst>
                <a:ext uri="{FF2B5EF4-FFF2-40B4-BE49-F238E27FC236}">
                  <a16:creationId xmlns:a16="http://schemas.microsoft.com/office/drawing/2014/main" id="{2CDEBAC6-30E8-E667-D2EA-ADDCDD29A3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0993" y="6771339"/>
              <a:ext cx="50800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29" name="Oval 786">
              <a:extLst>
                <a:ext uri="{FF2B5EF4-FFF2-40B4-BE49-F238E27FC236}">
                  <a16:creationId xmlns:a16="http://schemas.microsoft.com/office/drawing/2014/main" id="{B68081E1-9C8D-AEB4-60D3-4B1A5C804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0993" y="6771339"/>
              <a:ext cx="50800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30" name="Oval 787">
              <a:extLst>
                <a:ext uri="{FF2B5EF4-FFF2-40B4-BE49-F238E27FC236}">
                  <a16:creationId xmlns:a16="http://schemas.microsoft.com/office/drawing/2014/main" id="{962643D3-3C73-176D-3B8A-03871D1B86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3518" y="6075063"/>
              <a:ext cx="50800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31" name="Oval 788">
              <a:extLst>
                <a:ext uri="{FF2B5EF4-FFF2-40B4-BE49-F238E27FC236}">
                  <a16:creationId xmlns:a16="http://schemas.microsoft.com/office/drawing/2014/main" id="{F45E1725-12D6-5CFA-A05C-3C3435A33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3518" y="6075063"/>
              <a:ext cx="50800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32" name="Oval 789">
              <a:extLst>
                <a:ext uri="{FF2B5EF4-FFF2-40B4-BE49-F238E27FC236}">
                  <a16:creationId xmlns:a16="http://schemas.microsoft.com/office/drawing/2014/main" id="{532EFE6E-344D-D7D2-4E70-435D9D5385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256" y="6668302"/>
              <a:ext cx="50800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33" name="Oval 790">
              <a:extLst>
                <a:ext uri="{FF2B5EF4-FFF2-40B4-BE49-F238E27FC236}">
                  <a16:creationId xmlns:a16="http://schemas.microsoft.com/office/drawing/2014/main" id="{2E846007-FF4A-6AA6-BE47-2ADECF09D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256" y="6668302"/>
              <a:ext cx="50800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34" name="Oval 791">
              <a:extLst>
                <a:ext uri="{FF2B5EF4-FFF2-40B4-BE49-F238E27FC236}">
                  <a16:creationId xmlns:a16="http://schemas.microsoft.com/office/drawing/2014/main" id="{73B241BA-3604-92A4-B8EB-AB1D20A5B1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0993" y="6031350"/>
              <a:ext cx="50800" cy="483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35" name="Oval 792">
              <a:extLst>
                <a:ext uri="{FF2B5EF4-FFF2-40B4-BE49-F238E27FC236}">
                  <a16:creationId xmlns:a16="http://schemas.microsoft.com/office/drawing/2014/main" id="{050DE373-5DF5-37F1-421F-D082ACACC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0993" y="6031350"/>
              <a:ext cx="50800" cy="48395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36" name="Rectangle 793">
              <a:extLst>
                <a:ext uri="{FF2B5EF4-FFF2-40B4-BE49-F238E27FC236}">
                  <a16:creationId xmlns:a16="http://schemas.microsoft.com/office/drawing/2014/main" id="{45FAFC6E-9300-DF08-E752-DE1E06E5A6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9668" y="5392881"/>
              <a:ext cx="227626" cy="15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IL-8</a:t>
              </a:r>
              <a:endParaRPr kumimoji="0" lang="zh-CN" altLang="zh-CN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8" name="AutoShape 795">
              <a:extLst>
                <a:ext uri="{FF2B5EF4-FFF2-40B4-BE49-F238E27FC236}">
                  <a16:creationId xmlns:a16="http://schemas.microsoft.com/office/drawing/2014/main" id="{36FB33FD-90D3-2661-BF3E-21E1E802BB7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138218" y="5224233"/>
              <a:ext cx="1911350" cy="1853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41" name="Freeform 799">
              <a:extLst>
                <a:ext uri="{FF2B5EF4-FFF2-40B4-BE49-F238E27FC236}">
                  <a16:creationId xmlns:a16="http://schemas.microsoft.com/office/drawing/2014/main" id="{DCF87B80-3071-A99C-DCCB-8F00A99750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87468" y="6827540"/>
              <a:ext cx="1270000" cy="51518"/>
            </a:xfrm>
            <a:custGeom>
              <a:avLst/>
              <a:gdLst>
                <a:gd name="T0" fmla="*/ 0 w 800"/>
                <a:gd name="T1" fmla="*/ 0 h 33"/>
                <a:gd name="T2" fmla="*/ 800 w 800"/>
                <a:gd name="T3" fmla="*/ 0 h 33"/>
                <a:gd name="T4" fmla="*/ 189 w 800"/>
                <a:gd name="T5" fmla="*/ 33 h 33"/>
                <a:gd name="T6" fmla="*/ 189 w 800"/>
                <a:gd name="T7" fmla="*/ 0 h 33"/>
                <a:gd name="T8" fmla="*/ 611 w 800"/>
                <a:gd name="T9" fmla="*/ 33 h 33"/>
                <a:gd name="T10" fmla="*/ 611 w 800"/>
                <a:gd name="T1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0" h="33">
                  <a:moveTo>
                    <a:pt x="0" y="0"/>
                  </a:moveTo>
                  <a:lnTo>
                    <a:pt x="800" y="0"/>
                  </a:lnTo>
                  <a:moveTo>
                    <a:pt x="189" y="33"/>
                  </a:moveTo>
                  <a:lnTo>
                    <a:pt x="189" y="0"/>
                  </a:lnTo>
                  <a:moveTo>
                    <a:pt x="611" y="33"/>
                  </a:moveTo>
                  <a:lnTo>
                    <a:pt x="611" y="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42" name="Rectangle 800">
              <a:extLst>
                <a:ext uri="{FF2B5EF4-FFF2-40B4-BE49-F238E27FC236}">
                  <a16:creationId xmlns:a16="http://schemas.microsoft.com/office/drawing/2014/main" id="{04F68C6D-62A7-D027-2261-005C71FE90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0932" y="6741677"/>
              <a:ext cx="70532" cy="15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0</a:t>
              </a:r>
              <a:endParaRPr kumimoji="0" lang="zh-CN" altLang="zh-CN" sz="2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743" name="Rectangle 801">
              <a:extLst>
                <a:ext uri="{FF2B5EF4-FFF2-40B4-BE49-F238E27FC236}">
                  <a16:creationId xmlns:a16="http://schemas.microsoft.com/office/drawing/2014/main" id="{F70F81DC-C8FC-74D7-1535-7B4D2F26A9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69" y="6329532"/>
              <a:ext cx="211596" cy="15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500</a:t>
              </a:r>
              <a:endParaRPr kumimoji="0" lang="zh-CN" altLang="zh-CN" sz="2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744" name="Rectangle 802">
              <a:extLst>
                <a:ext uri="{FF2B5EF4-FFF2-40B4-BE49-F238E27FC236}">
                  <a16:creationId xmlns:a16="http://schemas.microsoft.com/office/drawing/2014/main" id="{98D50223-AEA6-0956-282E-FAA6E9456A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3769" y="5918947"/>
              <a:ext cx="282129" cy="15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1000</a:t>
              </a:r>
              <a:endParaRPr kumimoji="0" lang="zh-CN" altLang="zh-CN" sz="2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745" name="Rectangle 803">
              <a:extLst>
                <a:ext uri="{FF2B5EF4-FFF2-40B4-BE49-F238E27FC236}">
                  <a16:creationId xmlns:a16="http://schemas.microsoft.com/office/drawing/2014/main" id="{B7A8A4AF-F2A9-AF71-DBA9-AA728287F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3769" y="5506802"/>
              <a:ext cx="282129" cy="15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1500</a:t>
              </a:r>
              <a:endParaRPr kumimoji="0" lang="zh-CN" altLang="zh-CN" sz="24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746" name="Freeform 804">
              <a:extLst>
                <a:ext uri="{FF2B5EF4-FFF2-40B4-BE49-F238E27FC236}">
                  <a16:creationId xmlns:a16="http://schemas.microsoft.com/office/drawing/2014/main" id="{6FB63F8D-B7B1-FA15-F9FD-E9629C866D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41431" y="5584860"/>
              <a:ext cx="52388" cy="1248925"/>
            </a:xfrm>
            <a:custGeom>
              <a:avLst/>
              <a:gdLst>
                <a:gd name="T0" fmla="*/ 33 w 33"/>
                <a:gd name="T1" fmla="*/ 800 h 800"/>
                <a:gd name="T2" fmla="*/ 33 w 33"/>
                <a:gd name="T3" fmla="*/ 0 h 800"/>
                <a:gd name="T4" fmla="*/ 33 w 33"/>
                <a:gd name="T5" fmla="*/ 796 h 800"/>
                <a:gd name="T6" fmla="*/ 0 w 33"/>
                <a:gd name="T7" fmla="*/ 796 h 800"/>
                <a:gd name="T8" fmla="*/ 33 w 33"/>
                <a:gd name="T9" fmla="*/ 532 h 800"/>
                <a:gd name="T10" fmla="*/ 0 w 33"/>
                <a:gd name="T11" fmla="*/ 532 h 800"/>
                <a:gd name="T12" fmla="*/ 33 w 33"/>
                <a:gd name="T13" fmla="*/ 268 h 800"/>
                <a:gd name="T14" fmla="*/ 0 w 33"/>
                <a:gd name="T15" fmla="*/ 268 h 800"/>
                <a:gd name="T16" fmla="*/ 33 w 33"/>
                <a:gd name="T17" fmla="*/ 4 h 800"/>
                <a:gd name="T18" fmla="*/ 0 w 33"/>
                <a:gd name="T19" fmla="*/ 4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800">
                  <a:moveTo>
                    <a:pt x="33" y="800"/>
                  </a:moveTo>
                  <a:lnTo>
                    <a:pt x="33" y="0"/>
                  </a:lnTo>
                  <a:moveTo>
                    <a:pt x="33" y="796"/>
                  </a:moveTo>
                  <a:lnTo>
                    <a:pt x="0" y="796"/>
                  </a:lnTo>
                  <a:moveTo>
                    <a:pt x="33" y="532"/>
                  </a:moveTo>
                  <a:lnTo>
                    <a:pt x="0" y="532"/>
                  </a:lnTo>
                  <a:moveTo>
                    <a:pt x="33" y="268"/>
                  </a:moveTo>
                  <a:lnTo>
                    <a:pt x="0" y="268"/>
                  </a:lnTo>
                  <a:moveTo>
                    <a:pt x="33" y="4"/>
                  </a:moveTo>
                  <a:lnTo>
                    <a:pt x="0" y="4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47" name="Rectangle 805">
              <a:extLst>
                <a:ext uri="{FF2B5EF4-FFF2-40B4-BE49-F238E27FC236}">
                  <a16:creationId xmlns:a16="http://schemas.microsoft.com/office/drawing/2014/main" id="{FBCAE465-1EBC-9CE9-C2F0-D6C988743C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8306" y="6421640"/>
              <a:ext cx="149225" cy="18734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48" name="Line 806">
              <a:extLst>
                <a:ext uri="{FF2B5EF4-FFF2-40B4-BE49-F238E27FC236}">
                  <a16:creationId xmlns:a16="http://schemas.microsoft.com/office/drawing/2014/main" id="{69D2E9E4-9B36-FDF2-D71C-873AC5D65B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8781" y="6431006"/>
              <a:ext cx="168275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49" name="Line 807">
              <a:extLst>
                <a:ext uri="{FF2B5EF4-FFF2-40B4-BE49-F238E27FC236}">
                  <a16:creationId xmlns:a16="http://schemas.microsoft.com/office/drawing/2014/main" id="{0A86FDDF-9390-F382-6B51-3956D2684F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2918" y="6402906"/>
              <a:ext cx="0" cy="2810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50" name="Line 808">
              <a:extLst>
                <a:ext uri="{FF2B5EF4-FFF2-40B4-BE49-F238E27FC236}">
                  <a16:creationId xmlns:a16="http://schemas.microsoft.com/office/drawing/2014/main" id="{8D4B3539-2799-FA05-107B-5D876563FF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1643" y="6402906"/>
              <a:ext cx="8413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51" name="Line 809">
              <a:extLst>
                <a:ext uri="{FF2B5EF4-FFF2-40B4-BE49-F238E27FC236}">
                  <a16:creationId xmlns:a16="http://schemas.microsoft.com/office/drawing/2014/main" id="{0723EBF7-6620-CB1F-F86D-0BF0AB2385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2918" y="6431006"/>
              <a:ext cx="0" cy="12177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52" name="Line 810">
              <a:extLst>
                <a:ext uri="{FF2B5EF4-FFF2-40B4-BE49-F238E27FC236}">
                  <a16:creationId xmlns:a16="http://schemas.microsoft.com/office/drawing/2014/main" id="{20B27DE5-4E5A-6D2C-1FCC-E73AAC4A76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1643" y="6552777"/>
              <a:ext cx="8413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53" name="Oval 811">
              <a:extLst>
                <a:ext uri="{FF2B5EF4-FFF2-40B4-BE49-F238E27FC236}">
                  <a16:creationId xmlns:a16="http://schemas.microsoft.com/office/drawing/2014/main" id="{31FA8FD1-61B9-2BEF-018E-93EE6D898D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7518" y="6527798"/>
              <a:ext cx="50800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54" name="Oval 812">
              <a:extLst>
                <a:ext uri="{FF2B5EF4-FFF2-40B4-BE49-F238E27FC236}">
                  <a16:creationId xmlns:a16="http://schemas.microsoft.com/office/drawing/2014/main" id="{5F9F18A3-FDBE-E498-6274-ECF11DA8C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7518" y="6527798"/>
              <a:ext cx="50800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55" name="Oval 813">
              <a:extLst>
                <a:ext uri="{FF2B5EF4-FFF2-40B4-BE49-F238E27FC236}">
                  <a16:creationId xmlns:a16="http://schemas.microsoft.com/office/drawing/2014/main" id="{DCA0E1F3-C690-87EB-0658-7949FA0C57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8781" y="6379489"/>
              <a:ext cx="50800" cy="483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56" name="Oval 814">
              <a:extLst>
                <a:ext uri="{FF2B5EF4-FFF2-40B4-BE49-F238E27FC236}">
                  <a16:creationId xmlns:a16="http://schemas.microsoft.com/office/drawing/2014/main" id="{06D38F58-AB0B-D154-745E-1D28495C2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8781" y="6379489"/>
              <a:ext cx="50800" cy="48395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57" name="Oval 815">
              <a:extLst>
                <a:ext uri="{FF2B5EF4-FFF2-40B4-BE49-F238E27FC236}">
                  <a16:creationId xmlns:a16="http://schemas.microsoft.com/office/drawing/2014/main" id="{B3C9D63E-DAB5-F9FB-652C-CDC4BD2FA4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6256" y="6406028"/>
              <a:ext cx="50800" cy="483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58" name="Oval 816">
              <a:extLst>
                <a:ext uri="{FF2B5EF4-FFF2-40B4-BE49-F238E27FC236}">
                  <a16:creationId xmlns:a16="http://schemas.microsoft.com/office/drawing/2014/main" id="{DCD42430-E8BA-2912-3E95-4E8B90F35A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6256" y="6406028"/>
              <a:ext cx="50800" cy="48395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59" name="Rectangle 817">
              <a:extLst>
                <a:ext uri="{FF2B5EF4-FFF2-40B4-BE49-F238E27FC236}">
                  <a16:creationId xmlns:a16="http://schemas.microsoft.com/office/drawing/2014/main" id="{5942F89A-ABCC-7D26-9DFF-2CC656D952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8231" y="6488770"/>
              <a:ext cx="149225" cy="17641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60" name="Line 818">
              <a:extLst>
                <a:ext uri="{FF2B5EF4-FFF2-40B4-BE49-F238E27FC236}">
                  <a16:creationId xmlns:a16="http://schemas.microsoft.com/office/drawing/2014/main" id="{78F74683-BEAA-E8FD-5B15-972B8309F7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8706" y="6560583"/>
              <a:ext cx="16668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61" name="Line 819">
              <a:extLst>
                <a:ext uri="{FF2B5EF4-FFF2-40B4-BE49-F238E27FC236}">
                  <a16:creationId xmlns:a16="http://schemas.microsoft.com/office/drawing/2014/main" id="{A6C136D5-F418-0C35-73FD-EAD614C3F3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82843" y="6143754"/>
              <a:ext cx="0" cy="335648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62" name="Line 820">
              <a:extLst>
                <a:ext uri="{FF2B5EF4-FFF2-40B4-BE49-F238E27FC236}">
                  <a16:creationId xmlns:a16="http://schemas.microsoft.com/office/drawing/2014/main" id="{883BD85B-881D-0FA4-D098-2EA8513021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39981" y="6143754"/>
              <a:ext cx="8413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63" name="Line 821">
              <a:extLst>
                <a:ext uri="{FF2B5EF4-FFF2-40B4-BE49-F238E27FC236}">
                  <a16:creationId xmlns:a16="http://schemas.microsoft.com/office/drawing/2014/main" id="{307F6304-053F-1D2A-A1B6-F9280B8CE0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82843" y="6674547"/>
              <a:ext cx="0" cy="46835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64" name="Line 822">
              <a:extLst>
                <a:ext uri="{FF2B5EF4-FFF2-40B4-BE49-F238E27FC236}">
                  <a16:creationId xmlns:a16="http://schemas.microsoft.com/office/drawing/2014/main" id="{A879FF15-23B5-FE4D-AB31-F347D5AF20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39981" y="6721382"/>
              <a:ext cx="8413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65" name="Oval 823">
              <a:extLst>
                <a:ext uri="{FF2B5EF4-FFF2-40B4-BE49-F238E27FC236}">
                  <a16:creationId xmlns:a16="http://schemas.microsoft.com/office/drawing/2014/main" id="{9C31DBC3-E932-FC2A-905E-87D3A3BF5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6181" y="6584000"/>
              <a:ext cx="49213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66" name="Oval 824">
              <a:extLst>
                <a:ext uri="{FF2B5EF4-FFF2-40B4-BE49-F238E27FC236}">
                  <a16:creationId xmlns:a16="http://schemas.microsoft.com/office/drawing/2014/main" id="{38057EBD-6B0F-9330-E7BB-7FEC42A179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6181" y="6584000"/>
              <a:ext cx="49213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67" name="Oval 825">
              <a:extLst>
                <a:ext uri="{FF2B5EF4-FFF2-40B4-BE49-F238E27FC236}">
                  <a16:creationId xmlns:a16="http://schemas.microsoft.com/office/drawing/2014/main" id="{6144CE6C-BD43-42FE-8B08-80ABAD1B7A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7443" y="6632396"/>
              <a:ext cx="50800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68" name="Oval 826">
              <a:extLst>
                <a:ext uri="{FF2B5EF4-FFF2-40B4-BE49-F238E27FC236}">
                  <a16:creationId xmlns:a16="http://schemas.microsoft.com/office/drawing/2014/main" id="{509F585A-3D1F-2E2D-B6B4-B46AFC89DA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7443" y="6632396"/>
              <a:ext cx="50800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69" name="Oval 827">
              <a:extLst>
                <a:ext uri="{FF2B5EF4-FFF2-40B4-BE49-F238E27FC236}">
                  <a16:creationId xmlns:a16="http://schemas.microsoft.com/office/drawing/2014/main" id="{742BBABB-D241-0345-13D0-5B58F50517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7443" y="6446618"/>
              <a:ext cx="50800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70" name="Oval 828">
              <a:extLst>
                <a:ext uri="{FF2B5EF4-FFF2-40B4-BE49-F238E27FC236}">
                  <a16:creationId xmlns:a16="http://schemas.microsoft.com/office/drawing/2014/main" id="{079DA134-2AB9-58BF-A880-B4FCC15068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7443" y="6446618"/>
              <a:ext cx="50800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71" name="Oval 829">
              <a:extLst>
                <a:ext uri="{FF2B5EF4-FFF2-40B4-BE49-F238E27FC236}">
                  <a16:creationId xmlns:a16="http://schemas.microsoft.com/office/drawing/2014/main" id="{A61B5865-8E5D-C189-8126-80C38DDE71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6181" y="6655813"/>
              <a:ext cx="49213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72" name="Oval 830">
              <a:extLst>
                <a:ext uri="{FF2B5EF4-FFF2-40B4-BE49-F238E27FC236}">
                  <a16:creationId xmlns:a16="http://schemas.microsoft.com/office/drawing/2014/main" id="{2EC83F9B-EDC7-0288-3F38-952FA59F9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6181" y="6655813"/>
              <a:ext cx="49213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73" name="Oval 831">
              <a:extLst>
                <a:ext uri="{FF2B5EF4-FFF2-40B4-BE49-F238E27FC236}">
                  <a16:creationId xmlns:a16="http://schemas.microsoft.com/office/drawing/2014/main" id="{533BB3E8-33A2-7E28-ADCD-4D85686FA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8706" y="6696403"/>
              <a:ext cx="50800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74" name="Oval 832">
              <a:extLst>
                <a:ext uri="{FF2B5EF4-FFF2-40B4-BE49-F238E27FC236}">
                  <a16:creationId xmlns:a16="http://schemas.microsoft.com/office/drawing/2014/main" id="{C6543489-1C3F-AF0A-422E-D24624648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8706" y="6696403"/>
              <a:ext cx="50800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75" name="Oval 833">
              <a:extLst>
                <a:ext uri="{FF2B5EF4-FFF2-40B4-BE49-F238E27FC236}">
                  <a16:creationId xmlns:a16="http://schemas.microsoft.com/office/drawing/2014/main" id="{FCEB3501-9269-81FC-4918-1130CC8CE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7443" y="6118775"/>
              <a:ext cx="50800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76" name="Oval 834">
              <a:extLst>
                <a:ext uri="{FF2B5EF4-FFF2-40B4-BE49-F238E27FC236}">
                  <a16:creationId xmlns:a16="http://schemas.microsoft.com/office/drawing/2014/main" id="{32A51C57-7EAA-6718-9542-3379E1CC82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7443" y="6118775"/>
              <a:ext cx="50800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77" name="Oval 835">
              <a:extLst>
                <a:ext uri="{FF2B5EF4-FFF2-40B4-BE49-F238E27FC236}">
                  <a16:creationId xmlns:a16="http://schemas.microsoft.com/office/drawing/2014/main" id="{A3CFDEFE-FFDE-7A89-DBCA-3354117BF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6181" y="6488770"/>
              <a:ext cx="49213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78" name="Oval 836">
              <a:extLst>
                <a:ext uri="{FF2B5EF4-FFF2-40B4-BE49-F238E27FC236}">
                  <a16:creationId xmlns:a16="http://schemas.microsoft.com/office/drawing/2014/main" id="{B56EA789-EA5E-2F6F-FFCA-1A9B7173C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6181" y="6488770"/>
              <a:ext cx="49213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79" name="Oval 837">
              <a:extLst>
                <a:ext uri="{FF2B5EF4-FFF2-40B4-BE49-F238E27FC236}">
                  <a16:creationId xmlns:a16="http://schemas.microsoft.com/office/drawing/2014/main" id="{91978F66-4457-E476-DE0E-D1FD501BED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8706" y="6482525"/>
              <a:ext cx="50800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80" name="Oval 838">
              <a:extLst>
                <a:ext uri="{FF2B5EF4-FFF2-40B4-BE49-F238E27FC236}">
                  <a16:creationId xmlns:a16="http://schemas.microsoft.com/office/drawing/2014/main" id="{E2894D80-F0A5-1FBA-88AB-A4563B364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8706" y="6482525"/>
              <a:ext cx="50800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81" name="Rectangle 839">
              <a:extLst>
                <a:ext uri="{FF2B5EF4-FFF2-40B4-BE49-F238E27FC236}">
                  <a16:creationId xmlns:a16="http://schemas.microsoft.com/office/drawing/2014/main" id="{5B2DCBDE-EC82-3E4D-3228-223DA22E02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7481" y="5786249"/>
              <a:ext cx="149225" cy="713448"/>
            </a:xfrm>
            <a:prstGeom prst="rect">
              <a:avLst/>
            </a:prstGeom>
            <a:solidFill>
              <a:srgbClr val="767171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82" name="Line 840">
              <a:extLst>
                <a:ext uri="{FF2B5EF4-FFF2-40B4-BE49-F238E27FC236}">
                  <a16:creationId xmlns:a16="http://schemas.microsoft.com/office/drawing/2014/main" id="{9177D61C-5EDA-737F-B964-2F031BC9E8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7956" y="6160927"/>
              <a:ext cx="168275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83" name="Line 841">
              <a:extLst>
                <a:ext uri="{FF2B5EF4-FFF2-40B4-BE49-F238E27FC236}">
                  <a16:creationId xmlns:a16="http://schemas.microsoft.com/office/drawing/2014/main" id="{B9DC55B7-0AAF-1CCB-3F0B-CF894B64A1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2093" y="5750342"/>
              <a:ext cx="0" cy="26539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84" name="Line 842">
              <a:extLst>
                <a:ext uri="{FF2B5EF4-FFF2-40B4-BE49-F238E27FC236}">
                  <a16:creationId xmlns:a16="http://schemas.microsoft.com/office/drawing/2014/main" id="{DB7B92B0-3B5F-42E8-90B7-D942C891C7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9231" y="5750342"/>
              <a:ext cx="8413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85" name="Line 843">
              <a:extLst>
                <a:ext uri="{FF2B5EF4-FFF2-40B4-BE49-F238E27FC236}">
                  <a16:creationId xmlns:a16="http://schemas.microsoft.com/office/drawing/2014/main" id="{23554AA9-4007-CC7E-4309-952E6A645E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2093" y="6509064"/>
              <a:ext cx="0" cy="12489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86" name="Line 844">
              <a:extLst>
                <a:ext uri="{FF2B5EF4-FFF2-40B4-BE49-F238E27FC236}">
                  <a16:creationId xmlns:a16="http://schemas.microsoft.com/office/drawing/2014/main" id="{280D996E-59FA-2A3B-152A-4ED964BD27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9231" y="6521554"/>
              <a:ext cx="8413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87" name="Oval 845">
              <a:extLst>
                <a:ext uri="{FF2B5EF4-FFF2-40B4-BE49-F238E27FC236}">
                  <a16:creationId xmlns:a16="http://schemas.microsoft.com/office/drawing/2014/main" id="{4E98D3DB-30F9-3FEB-365C-F56864DE6A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6693" y="5825278"/>
              <a:ext cx="50800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88" name="Oval 846">
              <a:extLst>
                <a:ext uri="{FF2B5EF4-FFF2-40B4-BE49-F238E27FC236}">
                  <a16:creationId xmlns:a16="http://schemas.microsoft.com/office/drawing/2014/main" id="{37C1073B-4892-B827-86A0-C22412B08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6693" y="5825278"/>
              <a:ext cx="50800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89" name="Oval 847">
              <a:extLst>
                <a:ext uri="{FF2B5EF4-FFF2-40B4-BE49-F238E27FC236}">
                  <a16:creationId xmlns:a16="http://schemas.microsoft.com/office/drawing/2014/main" id="{F063CEFF-7B13-2907-3599-22CCD686D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6693" y="6446618"/>
              <a:ext cx="50800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90" name="Oval 848">
              <a:extLst>
                <a:ext uri="{FF2B5EF4-FFF2-40B4-BE49-F238E27FC236}">
                  <a16:creationId xmlns:a16="http://schemas.microsoft.com/office/drawing/2014/main" id="{54F6D6C2-A710-070E-49CC-6F9E029012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6693" y="6446618"/>
              <a:ext cx="50800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91" name="Oval 849">
              <a:extLst>
                <a:ext uri="{FF2B5EF4-FFF2-40B4-BE49-F238E27FC236}">
                  <a16:creationId xmlns:a16="http://schemas.microsoft.com/office/drawing/2014/main" id="{280E7D20-946B-DBCB-B29A-1B688C985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6693" y="5725364"/>
              <a:ext cx="50800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92" name="Oval 850">
              <a:extLst>
                <a:ext uri="{FF2B5EF4-FFF2-40B4-BE49-F238E27FC236}">
                  <a16:creationId xmlns:a16="http://schemas.microsoft.com/office/drawing/2014/main" id="{0ED05EF7-0AF6-1784-B3BD-CEFB9938D4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6693" y="5725364"/>
              <a:ext cx="50800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93" name="Oval 851">
              <a:extLst>
                <a:ext uri="{FF2B5EF4-FFF2-40B4-BE49-F238E27FC236}">
                  <a16:creationId xmlns:a16="http://schemas.microsoft.com/office/drawing/2014/main" id="{C877FF4D-E703-C295-2133-C10179B5A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6693" y="6496575"/>
              <a:ext cx="50800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94" name="Oval 852">
              <a:extLst>
                <a:ext uri="{FF2B5EF4-FFF2-40B4-BE49-F238E27FC236}">
                  <a16:creationId xmlns:a16="http://schemas.microsoft.com/office/drawing/2014/main" id="{D2492588-4C27-1338-1988-6F29CBF93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6693" y="6496575"/>
              <a:ext cx="50800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95" name="Rectangle 853">
              <a:extLst>
                <a:ext uri="{FF2B5EF4-FFF2-40B4-BE49-F238E27FC236}">
                  <a16:creationId xmlns:a16="http://schemas.microsoft.com/office/drawing/2014/main" id="{E8B380EB-658E-9F1A-3633-B55A9D6844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7406" y="6198395"/>
              <a:ext cx="147638" cy="329403"/>
            </a:xfrm>
            <a:prstGeom prst="rect">
              <a:avLst/>
            </a:prstGeom>
            <a:solidFill>
              <a:srgbClr val="767171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96" name="Line 854">
              <a:extLst>
                <a:ext uri="{FF2B5EF4-FFF2-40B4-BE49-F238E27FC236}">
                  <a16:creationId xmlns:a16="http://schemas.microsoft.com/office/drawing/2014/main" id="{34965966-02C4-E7A5-CE59-827AF940CE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7881" y="6448180"/>
              <a:ext cx="16668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97" name="Line 855">
              <a:extLst>
                <a:ext uri="{FF2B5EF4-FFF2-40B4-BE49-F238E27FC236}">
                  <a16:creationId xmlns:a16="http://schemas.microsoft.com/office/drawing/2014/main" id="{40AE3A00-3DC2-B8CB-4D92-F315A8AC41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0431" y="6032912"/>
              <a:ext cx="0" cy="156116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98" name="Line 856">
              <a:extLst>
                <a:ext uri="{FF2B5EF4-FFF2-40B4-BE49-F238E27FC236}">
                  <a16:creationId xmlns:a16="http://schemas.microsoft.com/office/drawing/2014/main" id="{CFC0CDC9-BFE9-0137-D3C3-87CDAF6DCC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9156" y="6032912"/>
              <a:ext cx="8413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99" name="Line 857">
              <a:extLst>
                <a:ext uri="{FF2B5EF4-FFF2-40B4-BE49-F238E27FC236}">
                  <a16:creationId xmlns:a16="http://schemas.microsoft.com/office/drawing/2014/main" id="{EC409215-43D1-B74E-57B8-032B44E7C1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0431" y="6537165"/>
              <a:ext cx="0" cy="99914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00" name="Line 858">
              <a:extLst>
                <a:ext uri="{FF2B5EF4-FFF2-40B4-BE49-F238E27FC236}">
                  <a16:creationId xmlns:a16="http://schemas.microsoft.com/office/drawing/2014/main" id="{A4E18F78-CB8E-AF73-6ECB-D8429F5E90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9156" y="6637079"/>
              <a:ext cx="8413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01" name="Oval 859">
              <a:extLst>
                <a:ext uri="{FF2B5EF4-FFF2-40B4-BE49-F238E27FC236}">
                  <a16:creationId xmlns:a16="http://schemas.microsoft.com/office/drawing/2014/main" id="{DC11821C-B42B-31F4-3E75-E935D4A219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6618" y="6007934"/>
              <a:ext cx="49213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02" name="Oval 860">
              <a:extLst>
                <a:ext uri="{FF2B5EF4-FFF2-40B4-BE49-F238E27FC236}">
                  <a16:creationId xmlns:a16="http://schemas.microsoft.com/office/drawing/2014/main" id="{1D406D17-30F9-D873-73C2-C220799194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6618" y="6007934"/>
              <a:ext cx="49213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03" name="Oval 861">
              <a:extLst>
                <a:ext uri="{FF2B5EF4-FFF2-40B4-BE49-F238E27FC236}">
                  <a16:creationId xmlns:a16="http://schemas.microsoft.com/office/drawing/2014/main" id="{9DECD4A0-2248-B556-19FB-053C15B4E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6618" y="6382611"/>
              <a:ext cx="49213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04" name="Oval 862">
              <a:extLst>
                <a:ext uri="{FF2B5EF4-FFF2-40B4-BE49-F238E27FC236}">
                  <a16:creationId xmlns:a16="http://schemas.microsoft.com/office/drawing/2014/main" id="{236592C8-E4D0-A20B-F6BE-4C03FF9DA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6618" y="6382611"/>
              <a:ext cx="49213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05" name="Oval 863">
              <a:extLst>
                <a:ext uri="{FF2B5EF4-FFF2-40B4-BE49-F238E27FC236}">
                  <a16:creationId xmlns:a16="http://schemas.microsoft.com/office/drawing/2014/main" id="{401E8452-9974-6DED-3A64-77E9116CE2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6618" y="6612101"/>
              <a:ext cx="49213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06" name="Oval 864">
              <a:extLst>
                <a:ext uri="{FF2B5EF4-FFF2-40B4-BE49-F238E27FC236}">
                  <a16:creationId xmlns:a16="http://schemas.microsoft.com/office/drawing/2014/main" id="{AF84072C-4ABF-85C5-B9DA-E7E4A0411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6618" y="6612101"/>
              <a:ext cx="49213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07" name="Oval 865">
              <a:extLst>
                <a:ext uri="{FF2B5EF4-FFF2-40B4-BE49-F238E27FC236}">
                  <a16:creationId xmlns:a16="http://schemas.microsoft.com/office/drawing/2014/main" id="{743B6C4E-25CA-68C9-0356-8153F63C9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7881" y="6465352"/>
              <a:ext cx="49213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08" name="Oval 866">
              <a:extLst>
                <a:ext uri="{FF2B5EF4-FFF2-40B4-BE49-F238E27FC236}">
                  <a16:creationId xmlns:a16="http://schemas.microsoft.com/office/drawing/2014/main" id="{7392DCE5-2FC7-57D0-289F-24BF460813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7881" y="6465352"/>
              <a:ext cx="49213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09" name="Oval 867">
              <a:extLst>
                <a:ext uri="{FF2B5EF4-FFF2-40B4-BE49-F238E27FC236}">
                  <a16:creationId xmlns:a16="http://schemas.microsoft.com/office/drawing/2014/main" id="{366B51F4-E661-1D45-BB0C-A81F4E113D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6618" y="6215567"/>
              <a:ext cx="49213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10" name="Oval 868">
              <a:extLst>
                <a:ext uri="{FF2B5EF4-FFF2-40B4-BE49-F238E27FC236}">
                  <a16:creationId xmlns:a16="http://schemas.microsoft.com/office/drawing/2014/main" id="{3837F162-51F7-089B-7019-AB21649777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6618" y="6215567"/>
              <a:ext cx="49213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11" name="Oval 869">
              <a:extLst>
                <a:ext uri="{FF2B5EF4-FFF2-40B4-BE49-F238E27FC236}">
                  <a16:creationId xmlns:a16="http://schemas.microsoft.com/office/drawing/2014/main" id="{78A8733F-8E59-0354-2E61-C2245A353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3768" y="6479403"/>
              <a:ext cx="50800" cy="483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12" name="Oval 870">
              <a:extLst>
                <a:ext uri="{FF2B5EF4-FFF2-40B4-BE49-F238E27FC236}">
                  <a16:creationId xmlns:a16="http://schemas.microsoft.com/office/drawing/2014/main" id="{127F9938-A4A1-864F-890A-16C6EC2E47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3768" y="6479403"/>
              <a:ext cx="50800" cy="48395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13" name="Rectangle 871">
              <a:extLst>
                <a:ext uri="{FF2B5EF4-FFF2-40B4-BE49-F238E27FC236}">
                  <a16:creationId xmlns:a16="http://schemas.microsoft.com/office/drawing/2014/main" id="{EB7D8AE1-6CC3-D0BD-4105-8E7108DC2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7729" y="5406716"/>
              <a:ext cx="227626" cy="15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IL-7</a:t>
              </a:r>
              <a:endParaRPr kumimoji="0" lang="zh-CN" altLang="zh-CN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5" name="AutoShape 873">
              <a:extLst>
                <a:ext uri="{FF2B5EF4-FFF2-40B4-BE49-F238E27FC236}">
                  <a16:creationId xmlns:a16="http://schemas.microsoft.com/office/drawing/2014/main" id="{91A99A3D-7878-2C20-55D0-9AC6D33369A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26856" y="5236722"/>
              <a:ext cx="1965325" cy="1853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18" name="Freeform 877">
              <a:extLst>
                <a:ext uri="{FF2B5EF4-FFF2-40B4-BE49-F238E27FC236}">
                  <a16:creationId xmlns:a16="http://schemas.microsoft.com/office/drawing/2014/main" id="{B447D16F-0FE2-CFB6-9C2B-653547B1B2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0081" y="6840029"/>
              <a:ext cx="1270000" cy="51518"/>
            </a:xfrm>
            <a:custGeom>
              <a:avLst/>
              <a:gdLst>
                <a:gd name="T0" fmla="*/ 0 w 800"/>
                <a:gd name="T1" fmla="*/ 0 h 33"/>
                <a:gd name="T2" fmla="*/ 800 w 800"/>
                <a:gd name="T3" fmla="*/ 0 h 33"/>
                <a:gd name="T4" fmla="*/ 189 w 800"/>
                <a:gd name="T5" fmla="*/ 33 h 33"/>
                <a:gd name="T6" fmla="*/ 189 w 800"/>
                <a:gd name="T7" fmla="*/ 0 h 33"/>
                <a:gd name="T8" fmla="*/ 610 w 800"/>
                <a:gd name="T9" fmla="*/ 33 h 33"/>
                <a:gd name="T10" fmla="*/ 610 w 800"/>
                <a:gd name="T1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0" h="33">
                  <a:moveTo>
                    <a:pt x="0" y="0"/>
                  </a:moveTo>
                  <a:lnTo>
                    <a:pt x="800" y="0"/>
                  </a:lnTo>
                  <a:moveTo>
                    <a:pt x="189" y="33"/>
                  </a:moveTo>
                  <a:lnTo>
                    <a:pt x="189" y="0"/>
                  </a:lnTo>
                  <a:moveTo>
                    <a:pt x="610" y="33"/>
                  </a:moveTo>
                  <a:lnTo>
                    <a:pt x="610" y="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19" name="Rectangle 878">
              <a:extLst>
                <a:ext uri="{FF2B5EF4-FFF2-40B4-BE49-F238E27FC236}">
                  <a16:creationId xmlns:a16="http://schemas.microsoft.com/office/drawing/2014/main" id="{D2F50935-08E8-E899-3F47-719D3F01F5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545" y="6754166"/>
              <a:ext cx="70532" cy="15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0</a:t>
              </a:r>
              <a:endParaRPr kumimoji="0" lang="zh-CN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820" name="Rectangle 879">
              <a:extLst>
                <a:ext uri="{FF2B5EF4-FFF2-40B4-BE49-F238E27FC236}">
                  <a16:creationId xmlns:a16="http://schemas.microsoft.com/office/drawing/2014/main" id="{1F56E2C6-7D21-9B61-F81F-74710B4985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795" y="6342021"/>
              <a:ext cx="282129" cy="15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5000</a:t>
              </a:r>
              <a:endParaRPr kumimoji="0" lang="zh-CN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821" name="Rectangle 880">
              <a:extLst>
                <a:ext uri="{FF2B5EF4-FFF2-40B4-BE49-F238E27FC236}">
                  <a16:creationId xmlns:a16="http://schemas.microsoft.com/office/drawing/2014/main" id="{B3BAAA9B-0C76-5815-8CFF-1B380491E5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407" y="5931436"/>
              <a:ext cx="352661" cy="15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10000</a:t>
              </a:r>
              <a:endParaRPr kumimoji="0" lang="zh-CN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822" name="Rectangle 881">
              <a:extLst>
                <a:ext uri="{FF2B5EF4-FFF2-40B4-BE49-F238E27FC236}">
                  <a16:creationId xmlns:a16="http://schemas.microsoft.com/office/drawing/2014/main" id="{510296D6-C7A9-2320-6C5F-41641762E7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407" y="5519291"/>
              <a:ext cx="352661" cy="15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15000</a:t>
              </a:r>
              <a:endParaRPr kumimoji="0" lang="zh-CN" altLang="zh-CN" sz="2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1823" name="Freeform 882">
              <a:extLst>
                <a:ext uri="{FF2B5EF4-FFF2-40B4-BE49-F238E27FC236}">
                  <a16:creationId xmlns:a16="http://schemas.microsoft.com/office/drawing/2014/main" id="{FEECD065-06C7-ACF5-DB12-96ABF13A5B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2456" y="5597349"/>
              <a:ext cx="53975" cy="1248925"/>
            </a:xfrm>
            <a:custGeom>
              <a:avLst/>
              <a:gdLst>
                <a:gd name="T0" fmla="*/ 34 w 34"/>
                <a:gd name="T1" fmla="*/ 800 h 800"/>
                <a:gd name="T2" fmla="*/ 34 w 34"/>
                <a:gd name="T3" fmla="*/ 0 h 800"/>
                <a:gd name="T4" fmla="*/ 34 w 34"/>
                <a:gd name="T5" fmla="*/ 796 h 800"/>
                <a:gd name="T6" fmla="*/ 0 w 34"/>
                <a:gd name="T7" fmla="*/ 796 h 800"/>
                <a:gd name="T8" fmla="*/ 34 w 34"/>
                <a:gd name="T9" fmla="*/ 532 h 800"/>
                <a:gd name="T10" fmla="*/ 0 w 34"/>
                <a:gd name="T11" fmla="*/ 532 h 800"/>
                <a:gd name="T12" fmla="*/ 34 w 34"/>
                <a:gd name="T13" fmla="*/ 268 h 800"/>
                <a:gd name="T14" fmla="*/ 0 w 34"/>
                <a:gd name="T15" fmla="*/ 268 h 800"/>
                <a:gd name="T16" fmla="*/ 34 w 34"/>
                <a:gd name="T17" fmla="*/ 4 h 800"/>
                <a:gd name="T18" fmla="*/ 0 w 34"/>
                <a:gd name="T19" fmla="*/ 4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" h="800">
                  <a:moveTo>
                    <a:pt x="34" y="800"/>
                  </a:moveTo>
                  <a:lnTo>
                    <a:pt x="34" y="0"/>
                  </a:lnTo>
                  <a:moveTo>
                    <a:pt x="34" y="796"/>
                  </a:moveTo>
                  <a:lnTo>
                    <a:pt x="0" y="796"/>
                  </a:lnTo>
                  <a:moveTo>
                    <a:pt x="34" y="532"/>
                  </a:moveTo>
                  <a:lnTo>
                    <a:pt x="0" y="532"/>
                  </a:lnTo>
                  <a:moveTo>
                    <a:pt x="34" y="268"/>
                  </a:moveTo>
                  <a:lnTo>
                    <a:pt x="0" y="268"/>
                  </a:lnTo>
                  <a:moveTo>
                    <a:pt x="34" y="4"/>
                  </a:moveTo>
                  <a:lnTo>
                    <a:pt x="0" y="4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24" name="Rectangle 883">
              <a:extLst>
                <a:ext uri="{FF2B5EF4-FFF2-40B4-BE49-F238E27FC236}">
                  <a16:creationId xmlns:a16="http://schemas.microsoft.com/office/drawing/2014/main" id="{2837B704-50C2-CEFB-7DCE-6441A08684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0919" y="6818173"/>
              <a:ext cx="149225" cy="18734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25" name="Line 884">
              <a:extLst>
                <a:ext uri="{FF2B5EF4-FFF2-40B4-BE49-F238E27FC236}">
                  <a16:creationId xmlns:a16="http://schemas.microsoft.com/office/drawing/2014/main" id="{1767025B-4352-C5A8-FDA3-97EF7B6219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1394" y="6827540"/>
              <a:ext cx="168275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26" name="Line 885">
              <a:extLst>
                <a:ext uri="{FF2B5EF4-FFF2-40B4-BE49-F238E27FC236}">
                  <a16:creationId xmlns:a16="http://schemas.microsoft.com/office/drawing/2014/main" id="{A555D809-DD10-8013-09A5-5E4F35FB00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5531" y="6808806"/>
              <a:ext cx="0" cy="18734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27" name="Line 886">
              <a:extLst>
                <a:ext uri="{FF2B5EF4-FFF2-40B4-BE49-F238E27FC236}">
                  <a16:creationId xmlns:a16="http://schemas.microsoft.com/office/drawing/2014/main" id="{0DE8B5E6-80D9-E89E-189F-99B645F1E4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4256" y="6808806"/>
              <a:ext cx="8255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28" name="Line 887">
              <a:extLst>
                <a:ext uri="{FF2B5EF4-FFF2-40B4-BE49-F238E27FC236}">
                  <a16:creationId xmlns:a16="http://schemas.microsoft.com/office/drawing/2014/main" id="{9F68EC9A-3E67-1D60-BCE9-643104CDA5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5531" y="6827540"/>
              <a:ext cx="0" cy="3122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29" name="Line 888">
              <a:extLst>
                <a:ext uri="{FF2B5EF4-FFF2-40B4-BE49-F238E27FC236}">
                  <a16:creationId xmlns:a16="http://schemas.microsoft.com/office/drawing/2014/main" id="{DB9D2249-C37D-E47B-A645-61FB487504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4256" y="6830662"/>
              <a:ext cx="8255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30" name="Oval 889">
              <a:extLst>
                <a:ext uri="{FF2B5EF4-FFF2-40B4-BE49-F238E27FC236}">
                  <a16:creationId xmlns:a16="http://schemas.microsoft.com/office/drawing/2014/main" id="{AA7A8DF9-9966-3BDD-09BD-DF58DDF7C5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869" y="6802562"/>
              <a:ext cx="50800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31" name="Oval 890">
              <a:extLst>
                <a:ext uri="{FF2B5EF4-FFF2-40B4-BE49-F238E27FC236}">
                  <a16:creationId xmlns:a16="http://schemas.microsoft.com/office/drawing/2014/main" id="{42DE5CAE-862D-DB52-A742-780215713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869" y="6802562"/>
              <a:ext cx="50800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32" name="Oval 891">
              <a:extLst>
                <a:ext uri="{FF2B5EF4-FFF2-40B4-BE49-F238E27FC236}">
                  <a16:creationId xmlns:a16="http://schemas.microsoft.com/office/drawing/2014/main" id="{7E43DBB3-34AE-E455-C0AC-3BD464496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131" y="6783828"/>
              <a:ext cx="50800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33" name="Oval 892">
              <a:extLst>
                <a:ext uri="{FF2B5EF4-FFF2-40B4-BE49-F238E27FC236}">
                  <a16:creationId xmlns:a16="http://schemas.microsoft.com/office/drawing/2014/main" id="{06927200-4DD4-A460-2B6A-2632B29E5D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131" y="6783828"/>
              <a:ext cx="50800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34" name="Oval 893">
              <a:extLst>
                <a:ext uri="{FF2B5EF4-FFF2-40B4-BE49-F238E27FC236}">
                  <a16:creationId xmlns:a16="http://schemas.microsoft.com/office/drawing/2014/main" id="{E2A3428C-4676-4C86-20B2-BFF00B93A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1394" y="6805684"/>
              <a:ext cx="50800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35" name="Oval 894">
              <a:extLst>
                <a:ext uri="{FF2B5EF4-FFF2-40B4-BE49-F238E27FC236}">
                  <a16:creationId xmlns:a16="http://schemas.microsoft.com/office/drawing/2014/main" id="{43DDBC13-1049-8340-BB69-5A8FD35E8F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1394" y="6805684"/>
              <a:ext cx="50800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36" name="Rectangle 895">
              <a:extLst>
                <a:ext uri="{FF2B5EF4-FFF2-40B4-BE49-F238E27FC236}">
                  <a16:creationId xmlns:a16="http://schemas.microsoft.com/office/drawing/2014/main" id="{F91A525A-BEAC-6F7E-34A0-A15E56A98C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0844" y="6811929"/>
              <a:ext cx="147638" cy="15612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37" name="Line 896">
              <a:extLst>
                <a:ext uri="{FF2B5EF4-FFF2-40B4-BE49-F238E27FC236}">
                  <a16:creationId xmlns:a16="http://schemas.microsoft.com/office/drawing/2014/main" id="{52290783-A6F7-4DAB-9EE2-8C53F005C2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1319" y="6819735"/>
              <a:ext cx="16668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38" name="Line 897">
              <a:extLst>
                <a:ext uri="{FF2B5EF4-FFF2-40B4-BE49-F238E27FC236}">
                  <a16:creationId xmlns:a16="http://schemas.microsoft.com/office/drawing/2014/main" id="{D8DD6BC0-E43F-2A51-FD02-8A0CD85F11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5456" y="6794756"/>
              <a:ext cx="0" cy="7805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39" name="Line 898">
              <a:extLst>
                <a:ext uri="{FF2B5EF4-FFF2-40B4-BE49-F238E27FC236}">
                  <a16:creationId xmlns:a16="http://schemas.microsoft.com/office/drawing/2014/main" id="{4812C78C-EC12-ABFB-BB93-8AF68F8FE3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2594" y="6794756"/>
              <a:ext cx="8413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40" name="Line 899">
              <a:extLst>
                <a:ext uri="{FF2B5EF4-FFF2-40B4-BE49-F238E27FC236}">
                  <a16:creationId xmlns:a16="http://schemas.microsoft.com/office/drawing/2014/main" id="{7B5AC62A-3815-E65D-BC3A-52504724F4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5456" y="6836907"/>
              <a:ext cx="0" cy="156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41" name="Line 900">
              <a:extLst>
                <a:ext uri="{FF2B5EF4-FFF2-40B4-BE49-F238E27FC236}">
                  <a16:creationId xmlns:a16="http://schemas.microsoft.com/office/drawing/2014/main" id="{8B1304E1-5653-C3B6-063B-EA8EFA3018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2594" y="6838469"/>
              <a:ext cx="8413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42" name="Oval 901">
              <a:extLst>
                <a:ext uri="{FF2B5EF4-FFF2-40B4-BE49-F238E27FC236}">
                  <a16:creationId xmlns:a16="http://schemas.microsoft.com/office/drawing/2014/main" id="{36F3B885-2357-B073-B02A-2D23671854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5456" y="6788512"/>
              <a:ext cx="49213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43" name="Oval 902">
              <a:extLst>
                <a:ext uri="{FF2B5EF4-FFF2-40B4-BE49-F238E27FC236}">
                  <a16:creationId xmlns:a16="http://schemas.microsoft.com/office/drawing/2014/main" id="{5D1F1CAB-FE2E-C3FE-DECE-6264EDF1C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5456" y="6788512"/>
              <a:ext cx="49213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44" name="Oval 903">
              <a:extLst>
                <a:ext uri="{FF2B5EF4-FFF2-40B4-BE49-F238E27FC236}">
                  <a16:creationId xmlns:a16="http://schemas.microsoft.com/office/drawing/2014/main" id="{604E1263-DC9B-B711-100E-304FC6E342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4656" y="6791634"/>
              <a:ext cx="50800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45" name="Oval 904">
              <a:extLst>
                <a:ext uri="{FF2B5EF4-FFF2-40B4-BE49-F238E27FC236}">
                  <a16:creationId xmlns:a16="http://schemas.microsoft.com/office/drawing/2014/main" id="{9C75F287-C2F2-BD41-FEF4-4B43C7F745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4656" y="6791634"/>
              <a:ext cx="50800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46" name="Oval 905">
              <a:extLst>
                <a:ext uri="{FF2B5EF4-FFF2-40B4-BE49-F238E27FC236}">
                  <a16:creationId xmlns:a16="http://schemas.microsoft.com/office/drawing/2014/main" id="{06794CCE-CBA8-18E0-3B8F-AE4D3A15A7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7194" y="6769778"/>
              <a:ext cx="50800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47" name="Oval 906">
              <a:extLst>
                <a:ext uri="{FF2B5EF4-FFF2-40B4-BE49-F238E27FC236}">
                  <a16:creationId xmlns:a16="http://schemas.microsoft.com/office/drawing/2014/main" id="{063246BB-5049-CC79-4DD6-E6FDEDD5B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7194" y="6769778"/>
              <a:ext cx="50800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48" name="Oval 907">
              <a:extLst>
                <a:ext uri="{FF2B5EF4-FFF2-40B4-BE49-F238E27FC236}">
                  <a16:creationId xmlns:a16="http://schemas.microsoft.com/office/drawing/2014/main" id="{74049DAA-CE4A-8E73-3500-08C9D084D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7994" y="6813490"/>
              <a:ext cx="50800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49" name="Oval 908">
              <a:extLst>
                <a:ext uri="{FF2B5EF4-FFF2-40B4-BE49-F238E27FC236}">
                  <a16:creationId xmlns:a16="http://schemas.microsoft.com/office/drawing/2014/main" id="{ED6C6FB9-D903-DB61-7698-E6F005EF2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7994" y="6813490"/>
              <a:ext cx="50800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50" name="Oval 909">
              <a:extLst>
                <a:ext uri="{FF2B5EF4-FFF2-40B4-BE49-F238E27FC236}">
                  <a16:creationId xmlns:a16="http://schemas.microsoft.com/office/drawing/2014/main" id="{C5C1E5FC-0909-7D60-76AB-182EBC0CC2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8794" y="6799439"/>
              <a:ext cx="49213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51" name="Oval 910">
              <a:extLst>
                <a:ext uri="{FF2B5EF4-FFF2-40B4-BE49-F238E27FC236}">
                  <a16:creationId xmlns:a16="http://schemas.microsoft.com/office/drawing/2014/main" id="{88F64166-48BB-19C3-C210-99884B98E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8794" y="6799439"/>
              <a:ext cx="49213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52" name="Oval 911">
              <a:extLst>
                <a:ext uri="{FF2B5EF4-FFF2-40B4-BE49-F238E27FC236}">
                  <a16:creationId xmlns:a16="http://schemas.microsoft.com/office/drawing/2014/main" id="{49BCFEA9-028D-4217-6C3F-E3E390B897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531" y="6772900"/>
              <a:ext cx="50800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53" name="Oval 912">
              <a:extLst>
                <a:ext uri="{FF2B5EF4-FFF2-40B4-BE49-F238E27FC236}">
                  <a16:creationId xmlns:a16="http://schemas.microsoft.com/office/drawing/2014/main" id="{5D98DD7B-A4DC-5272-FE46-F090C00A0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0531" y="6772900"/>
              <a:ext cx="50800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54" name="Oval 913">
              <a:extLst>
                <a:ext uri="{FF2B5EF4-FFF2-40B4-BE49-F238E27FC236}">
                  <a16:creationId xmlns:a16="http://schemas.microsoft.com/office/drawing/2014/main" id="{BD405A4F-2D4F-5F2A-76C3-6E3256B5B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1319" y="6808806"/>
              <a:ext cx="49213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55" name="Oval 914">
              <a:extLst>
                <a:ext uri="{FF2B5EF4-FFF2-40B4-BE49-F238E27FC236}">
                  <a16:creationId xmlns:a16="http://schemas.microsoft.com/office/drawing/2014/main" id="{FE9661B6-1FD9-E1CD-F91F-7148942B3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1319" y="6808806"/>
              <a:ext cx="49213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56" name="Oval 915">
              <a:extLst>
                <a:ext uri="{FF2B5EF4-FFF2-40B4-BE49-F238E27FC236}">
                  <a16:creationId xmlns:a16="http://schemas.microsoft.com/office/drawing/2014/main" id="{4C58EE81-EEEB-79CB-E061-8B1F556F3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1331" y="6811929"/>
              <a:ext cx="50800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57" name="Oval 916">
              <a:extLst>
                <a:ext uri="{FF2B5EF4-FFF2-40B4-BE49-F238E27FC236}">
                  <a16:creationId xmlns:a16="http://schemas.microsoft.com/office/drawing/2014/main" id="{5781FAD0-CF39-FB42-E494-FF699FB3E5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1331" y="6811929"/>
              <a:ext cx="50800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58" name="Rectangle 917">
              <a:extLst>
                <a:ext uri="{FF2B5EF4-FFF2-40B4-BE49-F238E27FC236}">
                  <a16:creationId xmlns:a16="http://schemas.microsoft.com/office/drawing/2014/main" id="{9C159D4B-26A8-79D8-8A9C-8BB49F82CF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094" y="6466914"/>
              <a:ext cx="147638" cy="355944"/>
            </a:xfrm>
            <a:prstGeom prst="rect">
              <a:avLst/>
            </a:prstGeom>
            <a:solidFill>
              <a:srgbClr val="767171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59" name="Line 918">
              <a:extLst>
                <a:ext uri="{FF2B5EF4-FFF2-40B4-BE49-F238E27FC236}">
                  <a16:creationId xmlns:a16="http://schemas.microsoft.com/office/drawing/2014/main" id="{55549E87-576C-1544-A745-AAD7F32051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0569" y="6805684"/>
              <a:ext cx="16668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60" name="Line 919">
              <a:extLst>
                <a:ext uri="{FF2B5EF4-FFF2-40B4-BE49-F238E27FC236}">
                  <a16:creationId xmlns:a16="http://schemas.microsoft.com/office/drawing/2014/main" id="{6AD643B2-2459-2733-7411-975FBEC352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706" y="6343582"/>
              <a:ext cx="0" cy="113964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61" name="Line 920">
              <a:extLst>
                <a:ext uri="{FF2B5EF4-FFF2-40B4-BE49-F238E27FC236}">
                  <a16:creationId xmlns:a16="http://schemas.microsoft.com/office/drawing/2014/main" id="{1BFD659E-5887-C1A6-F23D-59FCABF93F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844" y="6343582"/>
              <a:ext cx="8413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62" name="Line 921">
              <a:extLst>
                <a:ext uri="{FF2B5EF4-FFF2-40B4-BE49-F238E27FC236}">
                  <a16:creationId xmlns:a16="http://schemas.microsoft.com/office/drawing/2014/main" id="{C085B3C3-5FD4-2BCC-ED2E-1EF83F68D1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706" y="6832224"/>
              <a:ext cx="0" cy="4683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63" name="Line 922">
              <a:extLst>
                <a:ext uri="{FF2B5EF4-FFF2-40B4-BE49-F238E27FC236}">
                  <a16:creationId xmlns:a16="http://schemas.microsoft.com/office/drawing/2014/main" id="{8D3234C0-5930-4F43-AAD1-653F69EEB3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1844" y="6836907"/>
              <a:ext cx="8413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64" name="Oval 923">
              <a:extLst>
                <a:ext uri="{FF2B5EF4-FFF2-40B4-BE49-F238E27FC236}">
                  <a16:creationId xmlns:a16="http://schemas.microsoft.com/office/drawing/2014/main" id="{235DE09A-ED16-B984-05F6-CF9458267E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8044" y="6791634"/>
              <a:ext cx="49213" cy="483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65" name="Oval 924">
              <a:extLst>
                <a:ext uri="{FF2B5EF4-FFF2-40B4-BE49-F238E27FC236}">
                  <a16:creationId xmlns:a16="http://schemas.microsoft.com/office/drawing/2014/main" id="{A5EBAEDF-E0ED-70E5-E87A-AA1551365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8044" y="6791634"/>
              <a:ext cx="49213" cy="48395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66" name="Oval 925">
              <a:extLst>
                <a:ext uri="{FF2B5EF4-FFF2-40B4-BE49-F238E27FC236}">
                  <a16:creationId xmlns:a16="http://schemas.microsoft.com/office/drawing/2014/main" id="{3F24A7E7-2FFA-4119-A2C9-8272830A5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306" y="6769778"/>
              <a:ext cx="49213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67" name="Oval 926">
              <a:extLst>
                <a:ext uri="{FF2B5EF4-FFF2-40B4-BE49-F238E27FC236}">
                  <a16:creationId xmlns:a16="http://schemas.microsoft.com/office/drawing/2014/main" id="{9F5BFA93-14EC-096D-7832-04D4E507B4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306" y="6769778"/>
              <a:ext cx="49213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68" name="Oval 927">
              <a:extLst>
                <a:ext uri="{FF2B5EF4-FFF2-40B4-BE49-F238E27FC236}">
                  <a16:creationId xmlns:a16="http://schemas.microsoft.com/office/drawing/2014/main" id="{AE0AE8F5-8D4C-29C7-E0F6-26F62B0DB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306" y="6318603"/>
              <a:ext cx="49213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69" name="Oval 928">
              <a:extLst>
                <a:ext uri="{FF2B5EF4-FFF2-40B4-BE49-F238E27FC236}">
                  <a16:creationId xmlns:a16="http://schemas.microsoft.com/office/drawing/2014/main" id="{F5E9CE2E-10B4-E80D-7B5C-63EED5BAF6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306" y="6318603"/>
              <a:ext cx="49213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70" name="Oval 929">
              <a:extLst>
                <a:ext uri="{FF2B5EF4-FFF2-40B4-BE49-F238E27FC236}">
                  <a16:creationId xmlns:a16="http://schemas.microsoft.com/office/drawing/2014/main" id="{66E68432-DF78-62F0-B120-F4FA2D6C15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569" y="6811929"/>
              <a:ext cx="49213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71" name="Oval 930">
              <a:extLst>
                <a:ext uri="{FF2B5EF4-FFF2-40B4-BE49-F238E27FC236}">
                  <a16:creationId xmlns:a16="http://schemas.microsoft.com/office/drawing/2014/main" id="{0DB8A873-99C2-60C3-0E41-EEF046344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569" y="6811929"/>
              <a:ext cx="49213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72" name="Rectangle 931">
              <a:extLst>
                <a:ext uri="{FF2B5EF4-FFF2-40B4-BE49-F238E27FC236}">
                  <a16:creationId xmlns:a16="http://schemas.microsoft.com/office/drawing/2014/main" id="{33DCA6DA-BF07-81B1-2E2F-BE1565505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431" y="6118775"/>
              <a:ext cx="149225" cy="690031"/>
            </a:xfrm>
            <a:prstGeom prst="rect">
              <a:avLst/>
            </a:prstGeom>
            <a:solidFill>
              <a:srgbClr val="767171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73" name="Line 932">
              <a:extLst>
                <a:ext uri="{FF2B5EF4-FFF2-40B4-BE49-F238E27FC236}">
                  <a16:creationId xmlns:a16="http://schemas.microsoft.com/office/drawing/2014/main" id="{6F999808-3F58-05A5-4AE4-3F0BA29E82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88906" y="6576194"/>
              <a:ext cx="168275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1874" name="Line 933">
              <a:extLst>
                <a:ext uri="{FF2B5EF4-FFF2-40B4-BE49-F238E27FC236}">
                  <a16:creationId xmlns:a16="http://schemas.microsoft.com/office/drawing/2014/main" id="{A3C93943-34E4-BC34-2FFE-E4058A67F7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3044" y="5890846"/>
              <a:ext cx="0" cy="220123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75" name="Line 934">
              <a:extLst>
                <a:ext uri="{FF2B5EF4-FFF2-40B4-BE49-F238E27FC236}">
                  <a16:creationId xmlns:a16="http://schemas.microsoft.com/office/drawing/2014/main" id="{0C5E1008-8BE6-44B4-1A8A-610997EE19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1769" y="5890846"/>
              <a:ext cx="8413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76" name="Line 935">
              <a:extLst>
                <a:ext uri="{FF2B5EF4-FFF2-40B4-BE49-F238E27FC236}">
                  <a16:creationId xmlns:a16="http://schemas.microsoft.com/office/drawing/2014/main" id="{DE0EB523-D658-20A7-D339-1C8026249A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73044" y="6818173"/>
              <a:ext cx="0" cy="4683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77" name="Line 936">
              <a:extLst>
                <a:ext uri="{FF2B5EF4-FFF2-40B4-BE49-F238E27FC236}">
                  <a16:creationId xmlns:a16="http://schemas.microsoft.com/office/drawing/2014/main" id="{3E4FEE9C-870E-CA54-CA6F-AA85CD3DEB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1769" y="6822857"/>
              <a:ext cx="84138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78" name="Oval 937">
              <a:extLst>
                <a:ext uri="{FF2B5EF4-FFF2-40B4-BE49-F238E27FC236}">
                  <a16:creationId xmlns:a16="http://schemas.microsoft.com/office/drawing/2014/main" id="{6168B280-AF4E-F0A7-38EE-21632BD3F9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7644" y="6395100"/>
              <a:ext cx="50800" cy="483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79" name="Oval 938">
              <a:extLst>
                <a:ext uri="{FF2B5EF4-FFF2-40B4-BE49-F238E27FC236}">
                  <a16:creationId xmlns:a16="http://schemas.microsoft.com/office/drawing/2014/main" id="{2FA4180C-DBA0-08C9-425B-0413A3206A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7644" y="6395100"/>
              <a:ext cx="50800" cy="48395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0" name="Oval 939">
              <a:extLst>
                <a:ext uri="{FF2B5EF4-FFF2-40B4-BE49-F238E27FC236}">
                  <a16:creationId xmlns:a16="http://schemas.microsoft.com/office/drawing/2014/main" id="{D8A628CB-0D70-703F-1C0E-D879A6DD53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7644" y="6707332"/>
              <a:ext cx="50800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1" name="Oval 940">
              <a:extLst>
                <a:ext uri="{FF2B5EF4-FFF2-40B4-BE49-F238E27FC236}">
                  <a16:creationId xmlns:a16="http://schemas.microsoft.com/office/drawing/2014/main" id="{4AC36C82-23E9-68C2-F36E-C0F8635691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7644" y="6707332"/>
              <a:ext cx="50800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2" name="Oval 941">
              <a:extLst>
                <a:ext uri="{FF2B5EF4-FFF2-40B4-BE49-F238E27FC236}">
                  <a16:creationId xmlns:a16="http://schemas.microsoft.com/office/drawing/2014/main" id="{91318083-2991-B4B5-D1EA-7DC377DF55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8906" y="6797879"/>
              <a:ext cx="50800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3" name="Oval 942">
              <a:extLst>
                <a:ext uri="{FF2B5EF4-FFF2-40B4-BE49-F238E27FC236}">
                  <a16:creationId xmlns:a16="http://schemas.microsoft.com/office/drawing/2014/main" id="{026FC4C0-CE6E-EEFB-B0A3-BC1255EA8A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8906" y="6797879"/>
              <a:ext cx="50800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4" name="Oval 943">
              <a:extLst>
                <a:ext uri="{FF2B5EF4-FFF2-40B4-BE49-F238E27FC236}">
                  <a16:creationId xmlns:a16="http://schemas.microsoft.com/office/drawing/2014/main" id="{59FD5451-C120-70A3-0BF0-866D265B51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7644" y="5865868"/>
              <a:ext cx="50800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5" name="Oval 944">
              <a:extLst>
                <a:ext uri="{FF2B5EF4-FFF2-40B4-BE49-F238E27FC236}">
                  <a16:creationId xmlns:a16="http://schemas.microsoft.com/office/drawing/2014/main" id="{E9DE03B7-23EC-E740-4CC1-8A6C1DB6C2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7644" y="5865868"/>
              <a:ext cx="50800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6" name="Oval 945">
              <a:extLst>
                <a:ext uri="{FF2B5EF4-FFF2-40B4-BE49-F238E27FC236}">
                  <a16:creationId xmlns:a16="http://schemas.microsoft.com/office/drawing/2014/main" id="{B65DDFD1-85D0-7138-B592-FBE73D73D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6381" y="6791634"/>
              <a:ext cx="50800" cy="499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7" name="Oval 946">
              <a:extLst>
                <a:ext uri="{FF2B5EF4-FFF2-40B4-BE49-F238E27FC236}">
                  <a16:creationId xmlns:a16="http://schemas.microsoft.com/office/drawing/2014/main" id="{CF6D4AD5-05EE-741D-38D2-323D04176E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6381" y="6791634"/>
              <a:ext cx="50800" cy="49957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8" name="Oval 947">
              <a:extLst>
                <a:ext uri="{FF2B5EF4-FFF2-40B4-BE49-F238E27FC236}">
                  <a16:creationId xmlns:a16="http://schemas.microsoft.com/office/drawing/2014/main" id="{4BAA6520-E00F-276B-B5FF-541C3601B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7644" y="6159365"/>
              <a:ext cx="50800" cy="483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9" name="Oval 948">
              <a:extLst>
                <a:ext uri="{FF2B5EF4-FFF2-40B4-BE49-F238E27FC236}">
                  <a16:creationId xmlns:a16="http://schemas.microsoft.com/office/drawing/2014/main" id="{7EB6445D-1B9A-810D-3F4C-387ABA04CE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7644" y="6159365"/>
              <a:ext cx="50800" cy="48395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90" name="Rectangle 949">
              <a:extLst>
                <a:ext uri="{FF2B5EF4-FFF2-40B4-BE49-F238E27FC236}">
                  <a16:creationId xmlns:a16="http://schemas.microsoft.com/office/drawing/2014/main" id="{3EBC6213-1729-CB9D-CAF6-73AC84111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3570" y="5424105"/>
              <a:ext cx="227626" cy="15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IL-6</a:t>
              </a:r>
              <a:endParaRPr kumimoji="0" lang="zh-CN" altLang="zh-CN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92" name="AutoShape 951">
              <a:extLst>
                <a:ext uri="{FF2B5EF4-FFF2-40B4-BE49-F238E27FC236}">
                  <a16:creationId xmlns:a16="http://schemas.microsoft.com/office/drawing/2014/main" id="{D5B37475-F875-F882-96A7-92448963B12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116243" y="6908720"/>
              <a:ext cx="1849438" cy="1845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66" name="AutoShape 1026">
              <a:extLst>
                <a:ext uri="{FF2B5EF4-FFF2-40B4-BE49-F238E27FC236}">
                  <a16:creationId xmlns:a16="http://schemas.microsoft.com/office/drawing/2014/main" id="{01CE67E6-EAB3-366F-3C0A-13DD78A4CB3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200131" y="6908720"/>
              <a:ext cx="1846262" cy="1845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44" name="AutoShape 1105">
              <a:extLst>
                <a:ext uri="{FF2B5EF4-FFF2-40B4-BE49-F238E27FC236}">
                  <a16:creationId xmlns:a16="http://schemas.microsoft.com/office/drawing/2014/main" id="{721AE4EA-93E0-6605-96B5-BFDB789D6D4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7181" y="6913404"/>
              <a:ext cx="1908175" cy="18499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19" name="AutoShape 1181">
              <a:extLst>
                <a:ext uri="{FF2B5EF4-FFF2-40B4-BE49-F238E27FC236}">
                  <a16:creationId xmlns:a16="http://schemas.microsoft.com/office/drawing/2014/main" id="{99C4CE90-71AB-0F02-D1B9-7C2A613ED37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41156" y="8597891"/>
              <a:ext cx="1855787" cy="18530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98" name="AutoShape 1261">
              <a:extLst>
                <a:ext uri="{FF2B5EF4-FFF2-40B4-BE49-F238E27FC236}">
                  <a16:creationId xmlns:a16="http://schemas.microsoft.com/office/drawing/2014/main" id="{60735DE0-128F-8D0D-2F99-88AE963DA4E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198543" y="8594769"/>
              <a:ext cx="1855788" cy="18530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77" name="AutoShape 1341">
              <a:extLst>
                <a:ext uri="{FF2B5EF4-FFF2-40B4-BE49-F238E27FC236}">
                  <a16:creationId xmlns:a16="http://schemas.microsoft.com/office/drawing/2014/main" id="{6A5882AC-9DE7-1493-B0F5-ABE3B386E80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065443" y="8594769"/>
              <a:ext cx="1911350" cy="18530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55" name="AutoShape 1420">
              <a:extLst>
                <a:ext uri="{FF2B5EF4-FFF2-40B4-BE49-F238E27FC236}">
                  <a16:creationId xmlns:a16="http://schemas.microsoft.com/office/drawing/2014/main" id="{D56E95BD-8C64-C8D2-2C28-D9750F10C06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93219" y="10325153"/>
              <a:ext cx="1911350" cy="1853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25" name="AutoShape 1491">
              <a:extLst>
                <a:ext uri="{FF2B5EF4-FFF2-40B4-BE49-F238E27FC236}">
                  <a16:creationId xmlns:a16="http://schemas.microsoft.com/office/drawing/2014/main" id="{F642D18B-3B3A-DB00-24BA-986146074B3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77881" y="10280818"/>
              <a:ext cx="2714625" cy="2020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07" name="AutoShape 1574">
              <a:extLst>
                <a:ext uri="{FF2B5EF4-FFF2-40B4-BE49-F238E27FC236}">
                  <a16:creationId xmlns:a16="http://schemas.microsoft.com/office/drawing/2014/main" id="{DC341F25-654B-805A-3564-85E94BE36E7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968607" y="10326076"/>
              <a:ext cx="1911350" cy="1853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dirty="0"/>
            </a:p>
          </p:txBody>
        </p:sp>
        <p:sp>
          <p:nvSpPr>
            <p:cNvPr id="6" name="Rectangle 31">
              <a:extLst>
                <a:ext uri="{FF2B5EF4-FFF2-40B4-BE49-F238E27FC236}">
                  <a16:creationId xmlns:a16="http://schemas.microsoft.com/office/drawing/2014/main" id="{95523E23-9CCF-A9EA-9191-CC155A5C49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0933" y="96982"/>
              <a:ext cx="921727" cy="302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Acute SJS/TEN </a:t>
              </a:r>
              <a:endParaRPr kumimoji="0" lang="en-US" altLang="zh-CN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zh-CN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patients</a:t>
              </a:r>
              <a:endParaRPr kumimoji="0" lang="zh-CN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9" name="Rectangle 34">
              <a:extLst>
                <a:ext uri="{FF2B5EF4-FFF2-40B4-BE49-F238E27FC236}">
                  <a16:creationId xmlns:a16="http://schemas.microsoft.com/office/drawing/2014/main" id="{9557AD9A-3748-F0B2-E325-A7BAF19225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6313" y="429358"/>
              <a:ext cx="1256710" cy="575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CN" sz="1000" dirty="0">
                  <a:solidFill>
                    <a:srgbClr val="000000"/>
                  </a:solidFill>
                  <a:cs typeface="Arial" panose="020B0604020202020204" pitchFamily="34" charset="0"/>
                </a:rPr>
                <a:t>Healthy </a:t>
              </a:r>
            </a:p>
            <a:p>
              <a:r>
                <a:rPr lang="en-US" altLang="zh-CN" sz="1000" dirty="0">
                  <a:solidFill>
                    <a:srgbClr val="000000"/>
                  </a:solidFill>
                  <a:cs typeface="Arial" panose="020B0604020202020204" pitchFamily="34" charset="0"/>
                </a:rPr>
                <a:t>volunteers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35">
              <a:extLst>
                <a:ext uri="{FF2B5EF4-FFF2-40B4-BE49-F238E27FC236}">
                  <a16:creationId xmlns:a16="http://schemas.microsoft.com/office/drawing/2014/main" id="{8DA9DF16-633A-7A1D-805D-856D12D891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2166" y="464056"/>
              <a:ext cx="149226" cy="931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84" name="Rectangle 35">
              <a:extLst>
                <a:ext uri="{FF2B5EF4-FFF2-40B4-BE49-F238E27FC236}">
                  <a16:creationId xmlns:a16="http://schemas.microsoft.com/office/drawing/2014/main" id="{6BFC0A85-B135-7170-5F12-21DD637A13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6767" y="133568"/>
              <a:ext cx="149226" cy="93137"/>
            </a:xfrm>
            <a:prstGeom prst="rect">
              <a:avLst/>
            </a:prstGeom>
            <a:solidFill>
              <a:srgbClr val="767171"/>
            </a:solidFill>
            <a:ln w="9525">
              <a:solidFill>
                <a:srgbClr val="000000"/>
              </a:solidFill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/>
            </a:p>
          </p:txBody>
        </p:sp>
        <p:sp>
          <p:nvSpPr>
            <p:cNvPr id="100" name="AutoShape 3">
              <a:extLst>
                <a:ext uri="{FF2B5EF4-FFF2-40B4-BE49-F238E27FC236}">
                  <a16:creationId xmlns:a16="http://schemas.microsoft.com/office/drawing/2014/main" id="{00E1F3CF-A216-C641-E08B-88CAB52F5E2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095356" y="390893"/>
              <a:ext cx="1892300" cy="1598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2589" name="组合 2588">
              <a:extLst>
                <a:ext uri="{FF2B5EF4-FFF2-40B4-BE49-F238E27FC236}">
                  <a16:creationId xmlns:a16="http://schemas.microsoft.com/office/drawing/2014/main" id="{EA1F5C5E-B7D4-052E-D8BD-A1DE3EFB328B}"/>
                </a:ext>
              </a:extLst>
            </p:cNvPr>
            <p:cNvGrpSpPr/>
            <p:nvPr/>
          </p:nvGrpSpPr>
          <p:grpSpPr>
            <a:xfrm>
              <a:off x="2638942" y="5458018"/>
              <a:ext cx="465402" cy="272402"/>
              <a:chOff x="4506904" y="304027"/>
              <a:chExt cx="465402" cy="276999"/>
            </a:xfrm>
          </p:grpSpPr>
          <p:sp>
            <p:nvSpPr>
              <p:cNvPr id="2590" name="文本框 2589">
                <a:extLst>
                  <a:ext uri="{FF2B5EF4-FFF2-40B4-BE49-F238E27FC236}">
                    <a16:creationId xmlns:a16="http://schemas.microsoft.com/office/drawing/2014/main" id="{BC296593-0DE7-2D9B-27C4-3E20C2B486CC}"/>
                  </a:ext>
                </a:extLst>
              </p:cNvPr>
              <p:cNvSpPr txBox="1"/>
              <p:nvPr/>
            </p:nvSpPr>
            <p:spPr>
              <a:xfrm>
                <a:off x="4506904" y="304027"/>
                <a:ext cx="46540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/>
                  <a:t>ns </a:t>
                </a:r>
                <a:endParaRPr lang="zh-CN" altLang="en-US" dirty="0"/>
              </a:p>
            </p:txBody>
          </p:sp>
          <p:sp>
            <p:nvSpPr>
              <p:cNvPr id="2591" name="Freeform 58">
                <a:extLst>
                  <a:ext uri="{FF2B5EF4-FFF2-40B4-BE49-F238E27FC236}">
                    <a16:creationId xmlns:a16="http://schemas.microsoft.com/office/drawing/2014/main" id="{DDA8FF47-0462-22C0-521F-E5409DBA019B}"/>
                  </a:ext>
                </a:extLst>
              </p:cNvPr>
              <p:cNvSpPr/>
              <p:nvPr/>
            </p:nvSpPr>
            <p:spPr bwMode="auto">
              <a:xfrm>
                <a:off x="4534982" y="505692"/>
                <a:ext cx="235508" cy="58231"/>
              </a:xfrm>
              <a:custGeom>
                <a:avLst/>
                <a:gdLst>
                  <a:gd name="T0" fmla="*/ 0 w 489"/>
                  <a:gd name="T1" fmla="*/ 84 h 84"/>
                  <a:gd name="T2" fmla="*/ 0 w 489"/>
                  <a:gd name="T3" fmla="*/ 0 h 84"/>
                  <a:gd name="T4" fmla="*/ 489 w 489"/>
                  <a:gd name="T5" fmla="*/ 0 h 84"/>
                  <a:gd name="T6" fmla="*/ 489 w 489"/>
                  <a:gd name="T7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9" h="84">
                    <a:moveTo>
                      <a:pt x="0" y="84"/>
                    </a:moveTo>
                    <a:lnTo>
                      <a:pt x="0" y="0"/>
                    </a:lnTo>
                    <a:lnTo>
                      <a:pt x="489" y="0"/>
                    </a:lnTo>
                    <a:lnTo>
                      <a:pt x="489" y="8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51435" tIns="25718" rIns="51435" bIns="25718" numCol="1" anchor="t" anchorCtr="0" compatLnSpc="1"/>
              <a:lstStyle/>
              <a:p>
                <a:endParaRPr lang="zh-CN" altLang="en-US" sz="1015" dirty="0"/>
              </a:p>
            </p:txBody>
          </p:sp>
        </p:grpSp>
        <p:grpSp>
          <p:nvGrpSpPr>
            <p:cNvPr id="2592" name="组合 2591">
              <a:extLst>
                <a:ext uri="{FF2B5EF4-FFF2-40B4-BE49-F238E27FC236}">
                  <a16:creationId xmlns:a16="http://schemas.microsoft.com/office/drawing/2014/main" id="{A20FEC25-7A08-B9D7-0628-16AFF6D41236}"/>
                </a:ext>
              </a:extLst>
            </p:cNvPr>
            <p:cNvGrpSpPr/>
            <p:nvPr/>
          </p:nvGrpSpPr>
          <p:grpSpPr>
            <a:xfrm>
              <a:off x="4563918" y="5481727"/>
              <a:ext cx="465402" cy="272402"/>
              <a:chOff x="4506904" y="304027"/>
              <a:chExt cx="465402" cy="276999"/>
            </a:xfrm>
          </p:grpSpPr>
          <p:sp>
            <p:nvSpPr>
              <p:cNvPr id="2593" name="文本框 2592">
                <a:extLst>
                  <a:ext uri="{FF2B5EF4-FFF2-40B4-BE49-F238E27FC236}">
                    <a16:creationId xmlns:a16="http://schemas.microsoft.com/office/drawing/2014/main" id="{338C1F7C-A749-2478-7677-5F0F70A1F4DF}"/>
                  </a:ext>
                </a:extLst>
              </p:cNvPr>
              <p:cNvSpPr txBox="1"/>
              <p:nvPr/>
            </p:nvSpPr>
            <p:spPr>
              <a:xfrm>
                <a:off x="4506904" y="304027"/>
                <a:ext cx="46540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/>
                  <a:t>ns </a:t>
                </a:r>
                <a:endParaRPr lang="zh-CN" altLang="en-US" dirty="0"/>
              </a:p>
            </p:txBody>
          </p:sp>
          <p:sp>
            <p:nvSpPr>
              <p:cNvPr id="2594" name="Freeform 58">
                <a:extLst>
                  <a:ext uri="{FF2B5EF4-FFF2-40B4-BE49-F238E27FC236}">
                    <a16:creationId xmlns:a16="http://schemas.microsoft.com/office/drawing/2014/main" id="{0938FFE6-C7F2-1580-672F-C924BE96F5DF}"/>
                  </a:ext>
                </a:extLst>
              </p:cNvPr>
              <p:cNvSpPr/>
              <p:nvPr/>
            </p:nvSpPr>
            <p:spPr bwMode="auto">
              <a:xfrm>
                <a:off x="4534982" y="505692"/>
                <a:ext cx="235508" cy="58231"/>
              </a:xfrm>
              <a:custGeom>
                <a:avLst/>
                <a:gdLst>
                  <a:gd name="T0" fmla="*/ 0 w 489"/>
                  <a:gd name="T1" fmla="*/ 84 h 84"/>
                  <a:gd name="T2" fmla="*/ 0 w 489"/>
                  <a:gd name="T3" fmla="*/ 0 h 84"/>
                  <a:gd name="T4" fmla="*/ 489 w 489"/>
                  <a:gd name="T5" fmla="*/ 0 h 84"/>
                  <a:gd name="T6" fmla="*/ 489 w 489"/>
                  <a:gd name="T7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9" h="84">
                    <a:moveTo>
                      <a:pt x="0" y="84"/>
                    </a:moveTo>
                    <a:lnTo>
                      <a:pt x="0" y="0"/>
                    </a:lnTo>
                    <a:lnTo>
                      <a:pt x="489" y="0"/>
                    </a:lnTo>
                    <a:lnTo>
                      <a:pt x="489" y="8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51435" tIns="25718" rIns="51435" bIns="25718" numCol="1" anchor="t" anchorCtr="0" compatLnSpc="1"/>
              <a:lstStyle/>
              <a:p>
                <a:endParaRPr lang="zh-CN" altLang="en-US" sz="1015" dirty="0"/>
              </a:p>
            </p:txBody>
          </p:sp>
        </p:grpSp>
        <p:grpSp>
          <p:nvGrpSpPr>
            <p:cNvPr id="2604" name="组合 2603">
              <a:extLst>
                <a:ext uri="{FF2B5EF4-FFF2-40B4-BE49-F238E27FC236}">
                  <a16:creationId xmlns:a16="http://schemas.microsoft.com/office/drawing/2014/main" id="{AA4D483A-2FCE-CDB5-BF3B-DA7E06C9EE65}"/>
                </a:ext>
              </a:extLst>
            </p:cNvPr>
            <p:cNvGrpSpPr/>
            <p:nvPr/>
          </p:nvGrpSpPr>
          <p:grpSpPr>
            <a:xfrm>
              <a:off x="673955" y="6056231"/>
              <a:ext cx="465402" cy="272402"/>
              <a:chOff x="4506904" y="304027"/>
              <a:chExt cx="465402" cy="276999"/>
            </a:xfrm>
          </p:grpSpPr>
          <p:sp>
            <p:nvSpPr>
              <p:cNvPr id="2605" name="文本框 2604">
                <a:extLst>
                  <a:ext uri="{FF2B5EF4-FFF2-40B4-BE49-F238E27FC236}">
                    <a16:creationId xmlns:a16="http://schemas.microsoft.com/office/drawing/2014/main" id="{20E52777-8C78-2500-A84E-7ACC94797F2A}"/>
                  </a:ext>
                </a:extLst>
              </p:cNvPr>
              <p:cNvSpPr txBox="1"/>
              <p:nvPr/>
            </p:nvSpPr>
            <p:spPr>
              <a:xfrm>
                <a:off x="4506904" y="304027"/>
                <a:ext cx="46540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/>
                  <a:t>ns </a:t>
                </a:r>
                <a:endParaRPr lang="zh-CN" altLang="en-US" dirty="0"/>
              </a:p>
            </p:txBody>
          </p:sp>
          <p:sp>
            <p:nvSpPr>
              <p:cNvPr id="2606" name="Freeform 58">
                <a:extLst>
                  <a:ext uri="{FF2B5EF4-FFF2-40B4-BE49-F238E27FC236}">
                    <a16:creationId xmlns:a16="http://schemas.microsoft.com/office/drawing/2014/main" id="{9F0E8C5F-E99D-7772-B1D5-1BE2F082806E}"/>
                  </a:ext>
                </a:extLst>
              </p:cNvPr>
              <p:cNvSpPr/>
              <p:nvPr/>
            </p:nvSpPr>
            <p:spPr bwMode="auto">
              <a:xfrm>
                <a:off x="4534982" y="505692"/>
                <a:ext cx="235508" cy="58231"/>
              </a:xfrm>
              <a:custGeom>
                <a:avLst/>
                <a:gdLst>
                  <a:gd name="T0" fmla="*/ 0 w 489"/>
                  <a:gd name="T1" fmla="*/ 84 h 84"/>
                  <a:gd name="T2" fmla="*/ 0 w 489"/>
                  <a:gd name="T3" fmla="*/ 0 h 84"/>
                  <a:gd name="T4" fmla="*/ 489 w 489"/>
                  <a:gd name="T5" fmla="*/ 0 h 84"/>
                  <a:gd name="T6" fmla="*/ 489 w 489"/>
                  <a:gd name="T7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9" h="84">
                    <a:moveTo>
                      <a:pt x="0" y="84"/>
                    </a:moveTo>
                    <a:lnTo>
                      <a:pt x="0" y="0"/>
                    </a:lnTo>
                    <a:lnTo>
                      <a:pt x="489" y="0"/>
                    </a:lnTo>
                    <a:lnTo>
                      <a:pt x="489" y="8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51435" tIns="25718" rIns="51435" bIns="25718" numCol="1" anchor="t" anchorCtr="0" compatLnSpc="1"/>
              <a:lstStyle/>
              <a:p>
                <a:endParaRPr lang="zh-CN" altLang="en-US" sz="1015" dirty="0"/>
              </a:p>
            </p:txBody>
          </p:sp>
        </p:grpSp>
        <p:sp>
          <p:nvSpPr>
            <p:cNvPr id="2639" name="文本框 2638">
              <a:extLst>
                <a:ext uri="{FF2B5EF4-FFF2-40B4-BE49-F238E27FC236}">
                  <a16:creationId xmlns:a16="http://schemas.microsoft.com/office/drawing/2014/main" id="{A55BB19B-72AD-A396-8D6E-13329FB50937}"/>
                </a:ext>
              </a:extLst>
            </p:cNvPr>
            <p:cNvSpPr txBox="1"/>
            <p:nvPr/>
          </p:nvSpPr>
          <p:spPr>
            <a:xfrm>
              <a:off x="5253850" y="5809721"/>
              <a:ext cx="248291" cy="302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40" name="Freeform 58">
              <a:extLst>
                <a:ext uri="{FF2B5EF4-FFF2-40B4-BE49-F238E27FC236}">
                  <a16:creationId xmlns:a16="http://schemas.microsoft.com/office/drawing/2014/main" id="{BDF17856-8443-7173-259B-B64AE8834C17}"/>
                </a:ext>
              </a:extLst>
            </p:cNvPr>
            <p:cNvSpPr/>
            <p:nvPr/>
          </p:nvSpPr>
          <p:spPr bwMode="auto">
            <a:xfrm>
              <a:off x="5254591" y="5963514"/>
              <a:ext cx="242074" cy="50707"/>
            </a:xfrm>
            <a:custGeom>
              <a:avLst/>
              <a:gdLst>
                <a:gd name="T0" fmla="*/ 0 w 489"/>
                <a:gd name="T1" fmla="*/ 84 h 84"/>
                <a:gd name="T2" fmla="*/ 0 w 489"/>
                <a:gd name="T3" fmla="*/ 0 h 84"/>
                <a:gd name="T4" fmla="*/ 489 w 489"/>
                <a:gd name="T5" fmla="*/ 0 h 84"/>
                <a:gd name="T6" fmla="*/ 489 w 489"/>
                <a:gd name="T7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84">
                  <a:moveTo>
                    <a:pt x="0" y="84"/>
                  </a:moveTo>
                  <a:lnTo>
                    <a:pt x="0" y="0"/>
                  </a:lnTo>
                  <a:lnTo>
                    <a:pt x="489" y="0"/>
                  </a:lnTo>
                  <a:lnTo>
                    <a:pt x="489" y="84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51435" tIns="25718" rIns="51435" bIns="25718" numCol="1" anchor="t" anchorCtr="0" compatLnSpc="1"/>
            <a:lstStyle/>
            <a:p>
              <a:endParaRPr lang="zh-CN" altLang="en-US" sz="1015" dirty="0"/>
            </a:p>
          </p:txBody>
        </p:sp>
        <p:sp>
          <p:nvSpPr>
            <p:cNvPr id="2641" name="文本框 2640">
              <a:extLst>
                <a:ext uri="{FF2B5EF4-FFF2-40B4-BE49-F238E27FC236}">
                  <a16:creationId xmlns:a16="http://schemas.microsoft.com/office/drawing/2014/main" id="{FF8A2112-4206-74F2-3679-C00F7E52D47D}"/>
                </a:ext>
              </a:extLst>
            </p:cNvPr>
            <p:cNvSpPr txBox="1"/>
            <p:nvPr/>
          </p:nvSpPr>
          <p:spPr>
            <a:xfrm>
              <a:off x="1374631" y="5642819"/>
              <a:ext cx="248291" cy="302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endPara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42" name="Freeform 58">
              <a:extLst>
                <a:ext uri="{FF2B5EF4-FFF2-40B4-BE49-F238E27FC236}">
                  <a16:creationId xmlns:a16="http://schemas.microsoft.com/office/drawing/2014/main" id="{ACB6E376-A6D6-1897-18C9-C6D8A7DD9EFB}"/>
                </a:ext>
              </a:extLst>
            </p:cNvPr>
            <p:cNvSpPr/>
            <p:nvPr/>
          </p:nvSpPr>
          <p:spPr bwMode="auto">
            <a:xfrm>
              <a:off x="1375372" y="5796612"/>
              <a:ext cx="242074" cy="50707"/>
            </a:xfrm>
            <a:custGeom>
              <a:avLst/>
              <a:gdLst>
                <a:gd name="T0" fmla="*/ 0 w 489"/>
                <a:gd name="T1" fmla="*/ 84 h 84"/>
                <a:gd name="T2" fmla="*/ 0 w 489"/>
                <a:gd name="T3" fmla="*/ 0 h 84"/>
                <a:gd name="T4" fmla="*/ 489 w 489"/>
                <a:gd name="T5" fmla="*/ 0 h 84"/>
                <a:gd name="T6" fmla="*/ 489 w 489"/>
                <a:gd name="T7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84">
                  <a:moveTo>
                    <a:pt x="0" y="84"/>
                  </a:moveTo>
                  <a:lnTo>
                    <a:pt x="0" y="0"/>
                  </a:lnTo>
                  <a:lnTo>
                    <a:pt x="489" y="0"/>
                  </a:lnTo>
                  <a:lnTo>
                    <a:pt x="489" y="84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51435" tIns="25718" rIns="51435" bIns="25718" numCol="1" anchor="t" anchorCtr="0" compatLnSpc="1"/>
            <a:lstStyle/>
            <a:p>
              <a:endParaRPr lang="zh-CN" altLang="en-US" sz="1015" dirty="0"/>
            </a:p>
          </p:txBody>
        </p:sp>
        <p:grpSp>
          <p:nvGrpSpPr>
            <p:cNvPr id="2671" name="组合 2670">
              <a:extLst>
                <a:ext uri="{FF2B5EF4-FFF2-40B4-BE49-F238E27FC236}">
                  <a16:creationId xmlns:a16="http://schemas.microsoft.com/office/drawing/2014/main" id="{A4CA256B-1E90-CE54-6747-8D978E9E830A}"/>
                </a:ext>
              </a:extLst>
            </p:cNvPr>
            <p:cNvGrpSpPr/>
            <p:nvPr/>
          </p:nvGrpSpPr>
          <p:grpSpPr>
            <a:xfrm>
              <a:off x="3298416" y="5737463"/>
              <a:ext cx="465402" cy="272402"/>
              <a:chOff x="4506904" y="304027"/>
              <a:chExt cx="465402" cy="276999"/>
            </a:xfrm>
          </p:grpSpPr>
          <p:sp>
            <p:nvSpPr>
              <p:cNvPr id="2672" name="文本框 2671">
                <a:extLst>
                  <a:ext uri="{FF2B5EF4-FFF2-40B4-BE49-F238E27FC236}">
                    <a16:creationId xmlns:a16="http://schemas.microsoft.com/office/drawing/2014/main" id="{5E7AF489-2FD6-DF58-5C6E-C33829CCF447}"/>
                  </a:ext>
                </a:extLst>
              </p:cNvPr>
              <p:cNvSpPr txBox="1"/>
              <p:nvPr/>
            </p:nvSpPr>
            <p:spPr>
              <a:xfrm>
                <a:off x="4506904" y="304027"/>
                <a:ext cx="46540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/>
                  <a:t>ns </a:t>
                </a:r>
                <a:endParaRPr lang="zh-CN" altLang="en-US" dirty="0"/>
              </a:p>
            </p:txBody>
          </p:sp>
          <p:sp>
            <p:nvSpPr>
              <p:cNvPr id="2673" name="Freeform 58">
                <a:extLst>
                  <a:ext uri="{FF2B5EF4-FFF2-40B4-BE49-F238E27FC236}">
                    <a16:creationId xmlns:a16="http://schemas.microsoft.com/office/drawing/2014/main" id="{65015E73-96C3-A83C-6052-43C6D98A5D52}"/>
                  </a:ext>
                </a:extLst>
              </p:cNvPr>
              <p:cNvSpPr/>
              <p:nvPr/>
            </p:nvSpPr>
            <p:spPr bwMode="auto">
              <a:xfrm>
                <a:off x="4534982" y="505692"/>
                <a:ext cx="235508" cy="58231"/>
              </a:xfrm>
              <a:custGeom>
                <a:avLst/>
                <a:gdLst>
                  <a:gd name="T0" fmla="*/ 0 w 489"/>
                  <a:gd name="T1" fmla="*/ 84 h 84"/>
                  <a:gd name="T2" fmla="*/ 0 w 489"/>
                  <a:gd name="T3" fmla="*/ 0 h 84"/>
                  <a:gd name="T4" fmla="*/ 489 w 489"/>
                  <a:gd name="T5" fmla="*/ 0 h 84"/>
                  <a:gd name="T6" fmla="*/ 489 w 489"/>
                  <a:gd name="T7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9" h="84">
                    <a:moveTo>
                      <a:pt x="0" y="84"/>
                    </a:moveTo>
                    <a:lnTo>
                      <a:pt x="0" y="0"/>
                    </a:lnTo>
                    <a:lnTo>
                      <a:pt x="489" y="0"/>
                    </a:lnTo>
                    <a:lnTo>
                      <a:pt x="489" y="8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51435" tIns="25718" rIns="51435" bIns="25718" numCol="1" anchor="t" anchorCtr="0" compatLnSpc="1"/>
              <a:lstStyle/>
              <a:p>
                <a:endParaRPr lang="zh-CN" altLang="en-US" sz="1015" dirty="0"/>
              </a:p>
            </p:txBody>
          </p:sp>
        </p:grpSp>
        <p:grpSp>
          <p:nvGrpSpPr>
            <p:cNvPr id="2708" name="组合 2707">
              <a:extLst>
                <a:ext uri="{FF2B5EF4-FFF2-40B4-BE49-F238E27FC236}">
                  <a16:creationId xmlns:a16="http://schemas.microsoft.com/office/drawing/2014/main" id="{72372175-D471-BB59-23E6-A9028FE33ACA}"/>
                </a:ext>
              </a:extLst>
            </p:cNvPr>
            <p:cNvGrpSpPr/>
            <p:nvPr/>
          </p:nvGrpSpPr>
          <p:grpSpPr>
            <a:xfrm>
              <a:off x="4554626" y="6846273"/>
              <a:ext cx="1045425" cy="167043"/>
              <a:chOff x="2611062" y="3508375"/>
              <a:chExt cx="1045425" cy="169862"/>
            </a:xfrm>
          </p:grpSpPr>
          <p:sp>
            <p:nvSpPr>
              <p:cNvPr id="2709" name="Rectangle 324">
                <a:extLst>
                  <a:ext uri="{FF2B5EF4-FFF2-40B4-BE49-F238E27FC236}">
                    <a16:creationId xmlns:a16="http://schemas.microsoft.com/office/drawing/2014/main" id="{4C2EEF44-3858-A2EA-01D4-2AC4741ACD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062" y="3524349"/>
                <a:ext cx="277320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Male</a:t>
                </a:r>
                <a:endParaRPr kumimoji="0" lang="zh-CN" altLang="zh-CN" sz="2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10" name="Rectangle 325">
                <a:extLst>
                  <a:ext uri="{FF2B5EF4-FFF2-40B4-BE49-F238E27FC236}">
                    <a16:creationId xmlns:a16="http://schemas.microsoft.com/office/drawing/2014/main" id="{EA148FD6-5518-1F97-2166-A9A0054B27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0088" y="3508375"/>
                <a:ext cx="426399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Female</a:t>
                </a:r>
                <a:endParaRPr kumimoji="0" lang="zh-CN" altLang="zh-CN" sz="2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711" name="组合 2710">
              <a:extLst>
                <a:ext uri="{FF2B5EF4-FFF2-40B4-BE49-F238E27FC236}">
                  <a16:creationId xmlns:a16="http://schemas.microsoft.com/office/drawing/2014/main" id="{165F5011-973E-96FC-9BA0-6D7B72E6DCB8}"/>
                </a:ext>
              </a:extLst>
            </p:cNvPr>
            <p:cNvGrpSpPr/>
            <p:nvPr/>
          </p:nvGrpSpPr>
          <p:grpSpPr>
            <a:xfrm>
              <a:off x="2656189" y="6846273"/>
              <a:ext cx="1045425" cy="167043"/>
              <a:chOff x="2611062" y="3508375"/>
              <a:chExt cx="1045425" cy="169862"/>
            </a:xfrm>
          </p:grpSpPr>
          <p:sp>
            <p:nvSpPr>
              <p:cNvPr id="2712" name="Rectangle 324">
                <a:extLst>
                  <a:ext uri="{FF2B5EF4-FFF2-40B4-BE49-F238E27FC236}">
                    <a16:creationId xmlns:a16="http://schemas.microsoft.com/office/drawing/2014/main" id="{EBC1DEF0-DAED-B4BC-BC19-10B0751C42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062" y="3524349"/>
                <a:ext cx="277320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Male</a:t>
                </a:r>
                <a:endParaRPr kumimoji="0" lang="zh-CN" altLang="zh-CN" sz="2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13" name="Rectangle 325">
                <a:extLst>
                  <a:ext uri="{FF2B5EF4-FFF2-40B4-BE49-F238E27FC236}">
                    <a16:creationId xmlns:a16="http://schemas.microsoft.com/office/drawing/2014/main" id="{EE9EEDD3-4D03-3914-53EF-D5D0C69F7D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0088" y="3508375"/>
                <a:ext cx="426399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Female</a:t>
                </a:r>
                <a:endParaRPr kumimoji="0" lang="zh-CN" altLang="zh-CN" sz="2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714" name="组合 2713">
              <a:extLst>
                <a:ext uri="{FF2B5EF4-FFF2-40B4-BE49-F238E27FC236}">
                  <a16:creationId xmlns:a16="http://schemas.microsoft.com/office/drawing/2014/main" id="{B12F9157-BBD0-AEA6-DE83-2225649D8D27}"/>
                </a:ext>
              </a:extLst>
            </p:cNvPr>
            <p:cNvGrpSpPr/>
            <p:nvPr/>
          </p:nvGrpSpPr>
          <p:grpSpPr>
            <a:xfrm>
              <a:off x="686928" y="6846273"/>
              <a:ext cx="1045425" cy="167043"/>
              <a:chOff x="2611062" y="3508375"/>
              <a:chExt cx="1045425" cy="169862"/>
            </a:xfrm>
          </p:grpSpPr>
          <p:sp>
            <p:nvSpPr>
              <p:cNvPr id="2715" name="Rectangle 324">
                <a:extLst>
                  <a:ext uri="{FF2B5EF4-FFF2-40B4-BE49-F238E27FC236}">
                    <a16:creationId xmlns:a16="http://schemas.microsoft.com/office/drawing/2014/main" id="{6CD87479-85C0-43B4-3237-B381C5656E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1062" y="3524349"/>
                <a:ext cx="277320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Male</a:t>
                </a:r>
                <a:endParaRPr kumimoji="0" lang="zh-CN" altLang="zh-CN" sz="2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16" name="Rectangle 325">
                <a:extLst>
                  <a:ext uri="{FF2B5EF4-FFF2-40B4-BE49-F238E27FC236}">
                    <a16:creationId xmlns:a16="http://schemas.microsoft.com/office/drawing/2014/main" id="{845E40C7-AE85-C027-3849-A7679F89DB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0088" y="3508375"/>
                <a:ext cx="426399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Female</a:t>
                </a:r>
                <a:endParaRPr kumimoji="0" lang="zh-CN" altLang="zh-CN" sz="2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757" name="Rectangle 70">
              <a:extLst>
                <a:ext uri="{FF2B5EF4-FFF2-40B4-BE49-F238E27FC236}">
                  <a16:creationId xmlns:a16="http://schemas.microsoft.com/office/drawing/2014/main" id="{C6C8D1FC-F8A5-50CB-509E-859444582C3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-537006" y="6153750"/>
              <a:ext cx="122790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Concentration (pg/ml)</a:t>
              </a:r>
              <a:endParaRPr kumimoji="0" lang="zh-CN" altLang="zh-CN" sz="1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758" name="Rectangle 70">
              <a:extLst>
                <a:ext uri="{FF2B5EF4-FFF2-40B4-BE49-F238E27FC236}">
                  <a16:creationId xmlns:a16="http://schemas.microsoft.com/office/drawing/2014/main" id="{6AA92BDC-35D7-BC79-9681-2C21B99A7D7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1437788" y="6153750"/>
              <a:ext cx="122790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Concentration (pg/ml)</a:t>
              </a:r>
              <a:endParaRPr kumimoji="0" lang="zh-CN" altLang="zh-CN" sz="1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sp>
          <p:nvSpPr>
            <p:cNvPr id="2759" name="Rectangle 70">
              <a:extLst>
                <a:ext uri="{FF2B5EF4-FFF2-40B4-BE49-F238E27FC236}">
                  <a16:creationId xmlns:a16="http://schemas.microsoft.com/office/drawing/2014/main" id="{49697EB7-9FE5-294D-D386-0936D68E36F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293011" y="6153750"/>
              <a:ext cx="1227900" cy="15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cs typeface="Arial" panose="020B0604020202020204" pitchFamily="34" charset="0"/>
                </a:rPr>
                <a:t>Concentration (pg/ml)</a:t>
              </a:r>
              <a:endParaRPr kumimoji="0" lang="zh-CN" altLang="zh-CN" sz="1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endParaRPr>
            </a:p>
          </p:txBody>
        </p:sp>
        <p:grpSp>
          <p:nvGrpSpPr>
            <p:cNvPr id="2790" name="组合 2789">
              <a:extLst>
                <a:ext uri="{FF2B5EF4-FFF2-40B4-BE49-F238E27FC236}">
                  <a16:creationId xmlns:a16="http://schemas.microsoft.com/office/drawing/2014/main" id="{6FB76D66-7F27-5B50-90DA-14E023322585}"/>
                </a:ext>
              </a:extLst>
            </p:cNvPr>
            <p:cNvGrpSpPr/>
            <p:nvPr/>
          </p:nvGrpSpPr>
          <p:grpSpPr>
            <a:xfrm>
              <a:off x="49444" y="88029"/>
              <a:ext cx="5635249" cy="1698813"/>
              <a:chOff x="69049" y="227634"/>
              <a:chExt cx="5635249" cy="1698813"/>
            </a:xfrm>
          </p:grpSpPr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59426FB3-0B38-58FA-24FA-EDA134AD6799}"/>
                  </a:ext>
                </a:extLst>
              </p:cNvPr>
              <p:cNvSpPr txBox="1"/>
              <p:nvPr/>
            </p:nvSpPr>
            <p:spPr>
              <a:xfrm>
                <a:off x="1373142" y="369154"/>
                <a:ext cx="248291" cy="302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*</a:t>
                </a:r>
                <a:endParaRPr lang="zh-CN" altLang="en-US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3BDED69D-051F-A8B3-4F30-F57E307A1F56}"/>
                  </a:ext>
                </a:extLst>
              </p:cNvPr>
              <p:cNvSpPr txBox="1"/>
              <p:nvPr/>
            </p:nvSpPr>
            <p:spPr>
              <a:xfrm>
                <a:off x="698240" y="885537"/>
                <a:ext cx="465402" cy="272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/>
                  <a:t>ns </a:t>
                </a:r>
                <a:endParaRPr lang="zh-CN" altLang="en-US" dirty="0"/>
              </a:p>
            </p:txBody>
          </p:sp>
          <p:sp>
            <p:nvSpPr>
              <p:cNvPr id="10" name="Freeform 7">
                <a:extLst>
                  <a:ext uri="{FF2B5EF4-FFF2-40B4-BE49-F238E27FC236}">
                    <a16:creationId xmlns:a16="http://schemas.microsoft.com/office/drawing/2014/main" id="{8CD0242D-5BE2-9FED-49EE-26E22CF01EF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0779" y="1750033"/>
                <a:ext cx="1230896" cy="50577"/>
              </a:xfrm>
              <a:custGeom>
                <a:avLst/>
                <a:gdLst>
                  <a:gd name="T0" fmla="*/ 0 w 1077"/>
                  <a:gd name="T1" fmla="*/ 0 h 45"/>
                  <a:gd name="T2" fmla="*/ 1077 w 1077"/>
                  <a:gd name="T3" fmla="*/ 0 h 45"/>
                  <a:gd name="T4" fmla="*/ 254 w 1077"/>
                  <a:gd name="T5" fmla="*/ 45 h 45"/>
                  <a:gd name="T6" fmla="*/ 254 w 1077"/>
                  <a:gd name="T7" fmla="*/ 0 h 45"/>
                  <a:gd name="T8" fmla="*/ 822 w 1077"/>
                  <a:gd name="T9" fmla="*/ 45 h 45"/>
                  <a:gd name="T10" fmla="*/ 822 w 1077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77" h="45">
                    <a:moveTo>
                      <a:pt x="0" y="0"/>
                    </a:moveTo>
                    <a:lnTo>
                      <a:pt x="1077" y="0"/>
                    </a:lnTo>
                    <a:moveTo>
                      <a:pt x="254" y="45"/>
                    </a:moveTo>
                    <a:lnTo>
                      <a:pt x="254" y="0"/>
                    </a:lnTo>
                    <a:moveTo>
                      <a:pt x="822" y="45"/>
                    </a:moveTo>
                    <a:lnTo>
                      <a:pt x="822" y="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42C82096-4B04-5E4F-FEC9-E3931DA757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113" y="1671582"/>
                <a:ext cx="70532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0</a:t>
                </a:r>
                <a:endParaRPr kumimoji="0" lang="zh-CN" altLang="zh-CN" sz="18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2" name="Rectangle 9">
                <a:extLst>
                  <a:ext uri="{FF2B5EF4-FFF2-40B4-BE49-F238E27FC236}">
                    <a16:creationId xmlns:a16="http://schemas.microsoft.com/office/drawing/2014/main" id="{423FAD92-12BB-3A68-96A7-E495243311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683" y="1272588"/>
                <a:ext cx="141064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50</a:t>
                </a:r>
                <a:endParaRPr kumimoji="0" lang="zh-CN" altLang="zh-CN" sz="18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3" name="Rectangle 10">
                <a:extLst>
                  <a:ext uri="{FF2B5EF4-FFF2-40B4-BE49-F238E27FC236}">
                    <a16:creationId xmlns:a16="http://schemas.microsoft.com/office/drawing/2014/main" id="{89E1DE82-F40F-96C9-1DE1-B0831DBD77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253" y="872470"/>
                <a:ext cx="211596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100</a:t>
                </a:r>
                <a:endParaRPr kumimoji="0" lang="zh-CN" altLang="zh-CN" sz="18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4" name="Rectangle 11">
                <a:extLst>
                  <a:ext uri="{FF2B5EF4-FFF2-40B4-BE49-F238E27FC236}">
                    <a16:creationId xmlns:a16="http://schemas.microsoft.com/office/drawing/2014/main" id="{F22A9AD2-EA9C-5A86-EE97-9D4F2568D9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253" y="473476"/>
                <a:ext cx="211596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150</a:t>
                </a:r>
                <a:endParaRPr kumimoji="0" lang="zh-CN" altLang="zh-CN" sz="18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5" name="Freeform 12">
                <a:extLst>
                  <a:ext uri="{FF2B5EF4-FFF2-40B4-BE49-F238E27FC236}">
                    <a16:creationId xmlns:a16="http://schemas.microsoft.com/office/drawing/2014/main" id="{F9CCDF98-FCCD-9AE6-4EDC-11BA5A41552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05064" y="545183"/>
                <a:ext cx="51430" cy="1210470"/>
              </a:xfrm>
              <a:custGeom>
                <a:avLst/>
                <a:gdLst>
                  <a:gd name="T0" fmla="*/ 45 w 45"/>
                  <a:gd name="T1" fmla="*/ 1077 h 1077"/>
                  <a:gd name="T2" fmla="*/ 45 w 45"/>
                  <a:gd name="T3" fmla="*/ 0 h 1077"/>
                  <a:gd name="T4" fmla="*/ 45 w 45"/>
                  <a:gd name="T5" fmla="*/ 1072 h 1077"/>
                  <a:gd name="T6" fmla="*/ 0 w 45"/>
                  <a:gd name="T7" fmla="*/ 1072 h 1077"/>
                  <a:gd name="T8" fmla="*/ 45 w 45"/>
                  <a:gd name="T9" fmla="*/ 716 h 1077"/>
                  <a:gd name="T10" fmla="*/ 0 w 45"/>
                  <a:gd name="T11" fmla="*/ 716 h 1077"/>
                  <a:gd name="T12" fmla="*/ 45 w 45"/>
                  <a:gd name="T13" fmla="*/ 361 h 1077"/>
                  <a:gd name="T14" fmla="*/ 0 w 45"/>
                  <a:gd name="T15" fmla="*/ 361 h 1077"/>
                  <a:gd name="T16" fmla="*/ 45 w 45"/>
                  <a:gd name="T17" fmla="*/ 5 h 1077"/>
                  <a:gd name="T18" fmla="*/ 0 w 45"/>
                  <a:gd name="T19" fmla="*/ 5 h 10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5" h="1077">
                    <a:moveTo>
                      <a:pt x="45" y="1077"/>
                    </a:moveTo>
                    <a:lnTo>
                      <a:pt x="45" y="0"/>
                    </a:lnTo>
                    <a:moveTo>
                      <a:pt x="45" y="1072"/>
                    </a:moveTo>
                    <a:lnTo>
                      <a:pt x="0" y="1072"/>
                    </a:lnTo>
                    <a:moveTo>
                      <a:pt x="45" y="716"/>
                    </a:moveTo>
                    <a:lnTo>
                      <a:pt x="0" y="716"/>
                    </a:lnTo>
                    <a:moveTo>
                      <a:pt x="45" y="361"/>
                    </a:moveTo>
                    <a:lnTo>
                      <a:pt x="0" y="361"/>
                    </a:lnTo>
                    <a:moveTo>
                      <a:pt x="45" y="5"/>
                    </a:moveTo>
                    <a:lnTo>
                      <a:pt x="0" y="5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Rectangle 13">
                <a:extLst>
                  <a:ext uri="{FF2B5EF4-FFF2-40B4-BE49-F238E27FC236}">
                    <a16:creationId xmlns:a16="http://schemas.microsoft.com/office/drawing/2014/main" id="{6029536B-7303-9E52-FCA4-77D2194B8A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0219" y="1611789"/>
                <a:ext cx="145147" cy="17983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Line 14">
                <a:extLst>
                  <a:ext uri="{FF2B5EF4-FFF2-40B4-BE49-F238E27FC236}">
                    <a16:creationId xmlns:a16="http://schemas.microsoft.com/office/drawing/2014/main" id="{B2931755-E5E2-DCB2-3CA8-A12AFEEADF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81075" y="1620781"/>
                <a:ext cx="163434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Line 15">
                <a:extLst>
                  <a:ext uri="{FF2B5EF4-FFF2-40B4-BE49-F238E27FC236}">
                    <a16:creationId xmlns:a16="http://schemas.microsoft.com/office/drawing/2014/main" id="{81401FE8-BFAB-34A6-D97B-DF8DFEE53D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3364" y="1385880"/>
                <a:ext cx="0" cy="234901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" name="Line 16">
                <a:extLst>
                  <a:ext uri="{FF2B5EF4-FFF2-40B4-BE49-F238E27FC236}">
                    <a16:creationId xmlns:a16="http://schemas.microsoft.com/office/drawing/2014/main" id="{42501FD7-CFEB-B900-EF3A-AAF7A5EE4C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22220" y="1385880"/>
                <a:ext cx="8114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" name="Line 17">
                <a:extLst>
                  <a:ext uri="{FF2B5EF4-FFF2-40B4-BE49-F238E27FC236}">
                    <a16:creationId xmlns:a16="http://schemas.microsoft.com/office/drawing/2014/main" id="{4E674E55-B9CB-CDDA-90ED-5C4437DB18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3364" y="1620781"/>
                <a:ext cx="0" cy="47205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" name="Line 18">
                <a:extLst>
                  <a:ext uri="{FF2B5EF4-FFF2-40B4-BE49-F238E27FC236}">
                    <a16:creationId xmlns:a16="http://schemas.microsoft.com/office/drawing/2014/main" id="{E7446301-7755-3DC0-EBEA-B452633FED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22220" y="1667986"/>
                <a:ext cx="8114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" name="Oval 19">
                <a:extLst>
                  <a:ext uri="{FF2B5EF4-FFF2-40B4-BE49-F238E27FC236}">
                    <a16:creationId xmlns:a16="http://schemas.microsoft.com/office/drawing/2014/main" id="{6B273D66-747A-2F34-6132-0B8B918050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1075" y="1644383"/>
                <a:ext cx="49144" cy="4720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" name="Oval 20">
                <a:extLst>
                  <a:ext uri="{FF2B5EF4-FFF2-40B4-BE49-F238E27FC236}">
                    <a16:creationId xmlns:a16="http://schemas.microsoft.com/office/drawing/2014/main" id="{1EBBA269-8DD0-0D1D-99EE-766DB8CB54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1075" y="1644383"/>
                <a:ext cx="49144" cy="4720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" name="Oval 21">
                <a:extLst>
                  <a:ext uri="{FF2B5EF4-FFF2-40B4-BE49-F238E27FC236}">
                    <a16:creationId xmlns:a16="http://schemas.microsoft.com/office/drawing/2014/main" id="{185C2FF2-47DB-ED8E-9544-218043E7D2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8220" y="1362278"/>
                <a:ext cx="49144" cy="4832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" name="Oval 22">
                <a:extLst>
                  <a:ext uri="{FF2B5EF4-FFF2-40B4-BE49-F238E27FC236}">
                    <a16:creationId xmlns:a16="http://schemas.microsoft.com/office/drawing/2014/main" id="{7312FA08-EB81-77BD-9657-A4200A25D5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8220" y="1362278"/>
                <a:ext cx="49144" cy="48328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" name="Oval 23">
                <a:extLst>
                  <a:ext uri="{FF2B5EF4-FFF2-40B4-BE49-F238E27FC236}">
                    <a16:creationId xmlns:a16="http://schemas.microsoft.com/office/drawing/2014/main" id="{A6A5D6E8-09FC-8DEE-8B7F-15A9C5CE3C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365" y="1597179"/>
                <a:ext cx="49144" cy="4832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" name="Oval 24">
                <a:extLst>
                  <a:ext uri="{FF2B5EF4-FFF2-40B4-BE49-F238E27FC236}">
                    <a16:creationId xmlns:a16="http://schemas.microsoft.com/office/drawing/2014/main" id="{FBBC89DD-F0A2-98F8-DBCE-A67B57DDB3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365" y="1597179"/>
                <a:ext cx="49144" cy="48328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" name="Rectangle 25">
                <a:extLst>
                  <a:ext uri="{FF2B5EF4-FFF2-40B4-BE49-F238E27FC236}">
                    <a16:creationId xmlns:a16="http://schemas.microsoft.com/office/drawing/2014/main" id="{70651693-64D0-C7D7-3D0E-92398E49A5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9382" y="1520752"/>
                <a:ext cx="145147" cy="156226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" name="Line 26">
                <a:extLst>
                  <a:ext uri="{FF2B5EF4-FFF2-40B4-BE49-F238E27FC236}">
                    <a16:creationId xmlns:a16="http://schemas.microsoft.com/office/drawing/2014/main" id="{017D166E-AA8F-DB06-DB16-D0E1B28B4E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0239" y="1685969"/>
                <a:ext cx="163434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" name="Line 27">
                <a:extLst>
                  <a:ext uri="{FF2B5EF4-FFF2-40B4-BE49-F238E27FC236}">
                    <a16:creationId xmlns:a16="http://schemas.microsoft.com/office/drawing/2014/main" id="{5A76EE4B-FFC1-2464-EDC7-6CFF079E79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11384" y="1457812"/>
                <a:ext cx="0" cy="53949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" name="Line 28">
                <a:extLst>
                  <a:ext uri="{FF2B5EF4-FFF2-40B4-BE49-F238E27FC236}">
                    <a16:creationId xmlns:a16="http://schemas.microsoft.com/office/drawing/2014/main" id="{0EC72A0B-CA31-267B-81ED-BA13DD36B5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71383" y="1457812"/>
                <a:ext cx="8114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" name="Line 29">
                <a:extLst>
                  <a:ext uri="{FF2B5EF4-FFF2-40B4-BE49-F238E27FC236}">
                    <a16:creationId xmlns:a16="http://schemas.microsoft.com/office/drawing/2014/main" id="{3EDC959E-508E-72E4-6142-192F4D9445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11384" y="1685969"/>
                <a:ext cx="0" cy="7867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Line 30">
                <a:extLst>
                  <a:ext uri="{FF2B5EF4-FFF2-40B4-BE49-F238E27FC236}">
                    <a16:creationId xmlns:a16="http://schemas.microsoft.com/office/drawing/2014/main" id="{1B56EB84-F9C8-FD9A-19EF-8556B0B782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71383" y="1693836"/>
                <a:ext cx="8114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" name="Oval 31">
                <a:extLst>
                  <a:ext uri="{FF2B5EF4-FFF2-40B4-BE49-F238E27FC236}">
                    <a16:creationId xmlns:a16="http://schemas.microsoft.com/office/drawing/2014/main" id="{20BD5E96-626F-F147-5C55-BAB17721F8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811" y="1662366"/>
                <a:ext cx="49144" cy="4720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" name="Oval 32">
                <a:extLst>
                  <a:ext uri="{FF2B5EF4-FFF2-40B4-BE49-F238E27FC236}">
                    <a16:creationId xmlns:a16="http://schemas.microsoft.com/office/drawing/2014/main" id="{628F8B33-EF80-B73F-03F3-71031532C6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8811" y="1662366"/>
                <a:ext cx="49144" cy="4720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" name="Oval 33">
                <a:extLst>
                  <a:ext uri="{FF2B5EF4-FFF2-40B4-BE49-F238E27FC236}">
                    <a16:creationId xmlns:a16="http://schemas.microsoft.com/office/drawing/2014/main" id="{3BDC4AE6-B71E-490F-94FE-4CFC99E599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4528" y="1670234"/>
                <a:ext cx="49144" cy="4832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" name="Oval 34">
                <a:extLst>
                  <a:ext uri="{FF2B5EF4-FFF2-40B4-BE49-F238E27FC236}">
                    <a16:creationId xmlns:a16="http://schemas.microsoft.com/office/drawing/2014/main" id="{4A3F7F36-DCC2-8DAC-27A9-11D4912FD2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4528" y="1670234"/>
                <a:ext cx="49144" cy="48328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" name="Oval 35">
                <a:extLst>
                  <a:ext uri="{FF2B5EF4-FFF2-40B4-BE49-F238E27FC236}">
                    <a16:creationId xmlns:a16="http://schemas.microsoft.com/office/drawing/2014/main" id="{DE7BB75F-96FC-4A6C-7D72-CF8F95E80D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2241" y="1433085"/>
                <a:ext cx="48002" cy="4832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Oval 36">
                <a:extLst>
                  <a:ext uri="{FF2B5EF4-FFF2-40B4-BE49-F238E27FC236}">
                    <a16:creationId xmlns:a16="http://schemas.microsoft.com/office/drawing/2014/main" id="{461B0A77-6789-5C1D-05E5-D832C936F9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2241" y="1433085"/>
                <a:ext cx="48002" cy="48328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" name="Oval 37">
                <a:extLst>
                  <a:ext uri="{FF2B5EF4-FFF2-40B4-BE49-F238E27FC236}">
                    <a16:creationId xmlns:a16="http://schemas.microsoft.com/office/drawing/2014/main" id="{1D011174-8ECB-0C35-6A95-3DDF6E9C7C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7384" y="1662366"/>
                <a:ext cx="49144" cy="4720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Oval 38">
                <a:extLst>
                  <a:ext uri="{FF2B5EF4-FFF2-40B4-BE49-F238E27FC236}">
                    <a16:creationId xmlns:a16="http://schemas.microsoft.com/office/drawing/2014/main" id="{1D71FE83-F5B9-4D43-4989-63218BD85A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7384" y="1662366"/>
                <a:ext cx="49144" cy="4720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Oval 39">
                <a:extLst>
                  <a:ext uri="{FF2B5EF4-FFF2-40B4-BE49-F238E27FC236}">
                    <a16:creationId xmlns:a16="http://schemas.microsoft.com/office/drawing/2014/main" id="{5C309755-240E-0DC9-1184-05AD9EE236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5956" y="1662366"/>
                <a:ext cx="49144" cy="4720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Oval 40">
                <a:extLst>
                  <a:ext uri="{FF2B5EF4-FFF2-40B4-BE49-F238E27FC236}">
                    <a16:creationId xmlns:a16="http://schemas.microsoft.com/office/drawing/2014/main" id="{CEFB38D9-BE86-6525-2EC6-B6DA30EF50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5956" y="1662366"/>
                <a:ext cx="49144" cy="4720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Oval 41">
                <a:extLst>
                  <a:ext uri="{FF2B5EF4-FFF2-40B4-BE49-F238E27FC236}">
                    <a16:creationId xmlns:a16="http://schemas.microsoft.com/office/drawing/2014/main" id="{C60C2488-DE93-7536-B462-FA298BD97B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3669" y="1467927"/>
                <a:ext cx="48002" cy="4832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Oval 42">
                <a:extLst>
                  <a:ext uri="{FF2B5EF4-FFF2-40B4-BE49-F238E27FC236}">
                    <a16:creationId xmlns:a16="http://schemas.microsoft.com/office/drawing/2014/main" id="{45A6249B-0669-AF0F-520B-FA83D155A6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3669" y="1467927"/>
                <a:ext cx="48002" cy="48328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" name="Oval 43">
                <a:extLst>
                  <a:ext uri="{FF2B5EF4-FFF2-40B4-BE49-F238E27FC236}">
                    <a16:creationId xmlns:a16="http://schemas.microsoft.com/office/drawing/2014/main" id="{4C6A7676-25CA-4609-720B-FD26568BBE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7384" y="1548849"/>
                <a:ext cx="49144" cy="4832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" name="Oval 44">
                <a:extLst>
                  <a:ext uri="{FF2B5EF4-FFF2-40B4-BE49-F238E27FC236}">
                    <a16:creationId xmlns:a16="http://schemas.microsoft.com/office/drawing/2014/main" id="{8FBE75EF-AC3F-734D-6194-8BD8AD0BB8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7384" y="1548849"/>
                <a:ext cx="49144" cy="48328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Oval 45">
                <a:extLst>
                  <a:ext uri="{FF2B5EF4-FFF2-40B4-BE49-F238E27FC236}">
                    <a16:creationId xmlns:a16="http://schemas.microsoft.com/office/drawing/2014/main" id="{6DDE145D-A11E-7572-8E57-255870BE6F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0239" y="1662366"/>
                <a:ext cx="49144" cy="4720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" name="Oval 46">
                <a:extLst>
                  <a:ext uri="{FF2B5EF4-FFF2-40B4-BE49-F238E27FC236}">
                    <a16:creationId xmlns:a16="http://schemas.microsoft.com/office/drawing/2014/main" id="{E366C892-71B6-6614-BEB7-94F3BFB638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0239" y="1662366"/>
                <a:ext cx="49144" cy="4720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" name="Rectangle 47">
                <a:extLst>
                  <a:ext uri="{FF2B5EF4-FFF2-40B4-BE49-F238E27FC236}">
                    <a16:creationId xmlns:a16="http://schemas.microsoft.com/office/drawing/2014/main" id="{B83B39DE-2782-B568-9FBE-36DF795758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782" y="1228531"/>
                <a:ext cx="144005" cy="351790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51" name="Line 48">
                <a:extLst>
                  <a:ext uri="{FF2B5EF4-FFF2-40B4-BE49-F238E27FC236}">
                    <a16:creationId xmlns:a16="http://schemas.microsoft.com/office/drawing/2014/main" id="{4EA54C18-FBBC-22A0-D9F5-F281A9EA81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37639" y="1313949"/>
                <a:ext cx="162291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" name="Line 49">
                <a:extLst>
                  <a:ext uri="{FF2B5EF4-FFF2-40B4-BE49-F238E27FC236}">
                    <a16:creationId xmlns:a16="http://schemas.microsoft.com/office/drawing/2014/main" id="{D70851F9-B2EA-E3F5-9DA7-5FA6A85109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18785" y="1200432"/>
                <a:ext cx="0" cy="19107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" name="Line 50">
                <a:extLst>
                  <a:ext uri="{FF2B5EF4-FFF2-40B4-BE49-F238E27FC236}">
                    <a16:creationId xmlns:a16="http://schemas.microsoft.com/office/drawing/2014/main" id="{93D8A01D-9DF6-1153-303B-BFCF0C99A0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8783" y="1200432"/>
                <a:ext cx="8114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" name="Line 51">
                <a:extLst>
                  <a:ext uri="{FF2B5EF4-FFF2-40B4-BE49-F238E27FC236}">
                    <a16:creationId xmlns:a16="http://schemas.microsoft.com/office/drawing/2014/main" id="{E804D715-6AED-D7B1-9D96-7D2B21A9CD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18785" y="1589311"/>
                <a:ext cx="0" cy="78675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" name="Line 52">
                <a:extLst>
                  <a:ext uri="{FF2B5EF4-FFF2-40B4-BE49-F238E27FC236}">
                    <a16:creationId xmlns:a16="http://schemas.microsoft.com/office/drawing/2014/main" id="{C21857B2-842C-B2C7-5B64-EDC571D19C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8783" y="1667986"/>
                <a:ext cx="8114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" name="Oval 53">
                <a:extLst>
                  <a:ext uri="{FF2B5EF4-FFF2-40B4-BE49-F238E27FC236}">
                    <a16:creationId xmlns:a16="http://schemas.microsoft.com/office/drawing/2014/main" id="{0BFBE7E3-3C11-28C3-D340-D6C925AD24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784" y="1252132"/>
                <a:ext cx="49144" cy="4832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" name="Oval 54">
                <a:extLst>
                  <a:ext uri="{FF2B5EF4-FFF2-40B4-BE49-F238E27FC236}">
                    <a16:creationId xmlns:a16="http://schemas.microsoft.com/office/drawing/2014/main" id="{D7D9BE0F-ED21-B7C2-74FF-8E4B22295C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784" y="1252132"/>
                <a:ext cx="49144" cy="48328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" name="Oval 55">
                <a:extLst>
                  <a:ext uri="{FF2B5EF4-FFF2-40B4-BE49-F238E27FC236}">
                    <a16:creationId xmlns:a16="http://schemas.microsoft.com/office/drawing/2014/main" id="{2F90F784-96E8-56A9-951A-611B20C234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784" y="1326312"/>
                <a:ext cx="49144" cy="4832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" name="Oval 56">
                <a:extLst>
                  <a:ext uri="{FF2B5EF4-FFF2-40B4-BE49-F238E27FC236}">
                    <a16:creationId xmlns:a16="http://schemas.microsoft.com/office/drawing/2014/main" id="{ADDBC597-CCA5-A99D-5738-81F84B2481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784" y="1326312"/>
                <a:ext cx="49144" cy="48328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" name="Oval 57">
                <a:extLst>
                  <a:ext uri="{FF2B5EF4-FFF2-40B4-BE49-F238E27FC236}">
                    <a16:creationId xmlns:a16="http://schemas.microsoft.com/office/drawing/2014/main" id="{91B8D295-3DBB-D3FE-DD68-2D3FDF24FD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784" y="1176830"/>
                <a:ext cx="49144" cy="4720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" name="Oval 58">
                <a:extLst>
                  <a:ext uri="{FF2B5EF4-FFF2-40B4-BE49-F238E27FC236}">
                    <a16:creationId xmlns:a16="http://schemas.microsoft.com/office/drawing/2014/main" id="{85203C8D-87A2-E513-CCD1-83388EEF17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784" y="1176830"/>
                <a:ext cx="49144" cy="4720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" name="Oval 59">
                <a:extLst>
                  <a:ext uri="{FF2B5EF4-FFF2-40B4-BE49-F238E27FC236}">
                    <a16:creationId xmlns:a16="http://schemas.microsoft.com/office/drawing/2014/main" id="{AD030A70-302D-6449-95F7-A9BFBC7319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784" y="1644383"/>
                <a:ext cx="49144" cy="4720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" name="Oval 60">
                <a:extLst>
                  <a:ext uri="{FF2B5EF4-FFF2-40B4-BE49-F238E27FC236}">
                    <a16:creationId xmlns:a16="http://schemas.microsoft.com/office/drawing/2014/main" id="{1E54413F-3320-3EC4-F834-60EDCF992D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4784" y="1644383"/>
                <a:ext cx="49144" cy="4720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" name="Rectangle 61">
                <a:extLst>
                  <a:ext uri="{FF2B5EF4-FFF2-40B4-BE49-F238E27FC236}">
                    <a16:creationId xmlns:a16="http://schemas.microsoft.com/office/drawing/2014/main" id="{4ED155FF-D47A-FBC2-AE9C-8E71BEDD83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5946" y="1202680"/>
                <a:ext cx="144005" cy="395622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" name="Line 62">
                <a:extLst>
                  <a:ext uri="{FF2B5EF4-FFF2-40B4-BE49-F238E27FC236}">
                    <a16:creationId xmlns:a16="http://schemas.microsoft.com/office/drawing/2014/main" id="{F2E282CD-458B-89C5-8AF3-C423C69E21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86803" y="1491530"/>
                <a:ext cx="162291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" name="Line 63">
                <a:extLst>
                  <a:ext uri="{FF2B5EF4-FFF2-40B4-BE49-F238E27FC236}">
                    <a16:creationId xmlns:a16="http://schemas.microsoft.com/office/drawing/2014/main" id="{B3513C3A-05EC-CFAD-F5C7-7431AB792A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67948" y="615990"/>
                <a:ext cx="0" cy="577699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" name="Line 64">
                <a:extLst>
                  <a:ext uri="{FF2B5EF4-FFF2-40B4-BE49-F238E27FC236}">
                    <a16:creationId xmlns:a16="http://schemas.microsoft.com/office/drawing/2014/main" id="{A69E426C-703F-DB8C-6022-3786F85B68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27947" y="615990"/>
                <a:ext cx="8114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" name="Line 65">
                <a:extLst>
                  <a:ext uri="{FF2B5EF4-FFF2-40B4-BE49-F238E27FC236}">
                    <a16:creationId xmlns:a16="http://schemas.microsoft.com/office/drawing/2014/main" id="{033F2EB3-509E-EA8E-D16A-8DAD2CB8C8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67948" y="1607294"/>
                <a:ext cx="0" cy="42709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" name="Line 66">
                <a:extLst>
                  <a:ext uri="{FF2B5EF4-FFF2-40B4-BE49-F238E27FC236}">
                    <a16:creationId xmlns:a16="http://schemas.microsoft.com/office/drawing/2014/main" id="{67F27D7F-6B82-BDDF-2A1C-EC86F682AB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27947" y="1650004"/>
                <a:ext cx="8114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" name="Oval 67">
                <a:extLst>
                  <a:ext uri="{FF2B5EF4-FFF2-40B4-BE49-F238E27FC236}">
                    <a16:creationId xmlns:a16="http://schemas.microsoft.com/office/drawing/2014/main" id="{0462C862-D0A4-BB72-FF99-2787B717C0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3947" y="1416226"/>
                <a:ext cx="48002" cy="4832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1" name="Oval 68">
                <a:extLst>
                  <a:ext uri="{FF2B5EF4-FFF2-40B4-BE49-F238E27FC236}">
                    <a16:creationId xmlns:a16="http://schemas.microsoft.com/office/drawing/2014/main" id="{985E6672-FC85-BFF7-604A-509B9A6669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3947" y="1416226"/>
                <a:ext cx="48002" cy="48328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2" name="Oval 69">
                <a:extLst>
                  <a:ext uri="{FF2B5EF4-FFF2-40B4-BE49-F238E27FC236}">
                    <a16:creationId xmlns:a16="http://schemas.microsoft.com/office/drawing/2014/main" id="{554AE5F0-6E84-69D2-035C-AD3528D506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3947" y="1569080"/>
                <a:ext cx="48002" cy="4832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3" name="Oval 70">
                <a:extLst>
                  <a:ext uri="{FF2B5EF4-FFF2-40B4-BE49-F238E27FC236}">
                    <a16:creationId xmlns:a16="http://schemas.microsoft.com/office/drawing/2014/main" id="{8811EB95-68F2-08BF-AB26-05DE1568AA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3947" y="1569080"/>
                <a:ext cx="48002" cy="48328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4" name="Oval 71">
                <a:extLst>
                  <a:ext uri="{FF2B5EF4-FFF2-40B4-BE49-F238E27FC236}">
                    <a16:creationId xmlns:a16="http://schemas.microsoft.com/office/drawing/2014/main" id="{D2C88480-918E-C62F-3C7D-4BF7FAA48A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3947" y="1626401"/>
                <a:ext cx="48002" cy="4720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5" name="Oval 72">
                <a:extLst>
                  <a:ext uri="{FF2B5EF4-FFF2-40B4-BE49-F238E27FC236}">
                    <a16:creationId xmlns:a16="http://schemas.microsoft.com/office/drawing/2014/main" id="{639C209C-4ED9-9FB3-BF77-0B47337809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3947" y="1626401"/>
                <a:ext cx="48002" cy="4720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6" name="Oval 73">
                <a:extLst>
                  <a:ext uri="{FF2B5EF4-FFF2-40B4-BE49-F238E27FC236}">
                    <a16:creationId xmlns:a16="http://schemas.microsoft.com/office/drawing/2014/main" id="{989ECED5-73EC-508A-266A-8912E1B0B8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3947" y="1519628"/>
                <a:ext cx="48002" cy="4720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7" name="Oval 74">
                <a:extLst>
                  <a:ext uri="{FF2B5EF4-FFF2-40B4-BE49-F238E27FC236}">
                    <a16:creationId xmlns:a16="http://schemas.microsoft.com/office/drawing/2014/main" id="{F6C9F21D-C2D3-AE99-A3BA-7FF2C83F5D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3947" y="1519628"/>
                <a:ext cx="48002" cy="4720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8" name="Oval 75">
                <a:extLst>
                  <a:ext uri="{FF2B5EF4-FFF2-40B4-BE49-F238E27FC236}">
                    <a16:creationId xmlns:a16="http://schemas.microsoft.com/office/drawing/2014/main" id="{BF5B24FB-17AB-036E-AA5C-5A4166507C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3947" y="1362278"/>
                <a:ext cx="48002" cy="48328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9" name="Oval 76">
                <a:extLst>
                  <a:ext uri="{FF2B5EF4-FFF2-40B4-BE49-F238E27FC236}">
                    <a16:creationId xmlns:a16="http://schemas.microsoft.com/office/drawing/2014/main" id="{B8E50192-D43D-6CB3-E153-729989394F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3947" y="1362278"/>
                <a:ext cx="48002" cy="48328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0" name="Oval 77">
                <a:extLst>
                  <a:ext uri="{FF2B5EF4-FFF2-40B4-BE49-F238E27FC236}">
                    <a16:creationId xmlns:a16="http://schemas.microsoft.com/office/drawing/2014/main" id="{A18C88F1-9CA8-8DC0-539E-0276DAE425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3947" y="592387"/>
                <a:ext cx="48002" cy="4720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1" name="Oval 78">
                <a:extLst>
                  <a:ext uri="{FF2B5EF4-FFF2-40B4-BE49-F238E27FC236}">
                    <a16:creationId xmlns:a16="http://schemas.microsoft.com/office/drawing/2014/main" id="{45B5BC42-9CAE-F38B-0EF5-9D96A24F9A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3947" y="592387"/>
                <a:ext cx="48002" cy="4720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3" name="Rectangle 158">
                <a:extLst>
                  <a:ext uri="{FF2B5EF4-FFF2-40B4-BE49-F238E27FC236}">
                    <a16:creationId xmlns:a16="http://schemas.microsoft.com/office/drawing/2014/main" id="{8C446D46-A649-0388-8BCC-40FD770CD5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1780" y="228095"/>
                <a:ext cx="482504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CXCL11</a:t>
                </a:r>
                <a:endParaRPr kumimoji="0" lang="zh-CN" altLang="zh-CN" sz="1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22" name="Freeform 168">
                <a:extLst>
                  <a:ext uri="{FF2B5EF4-FFF2-40B4-BE49-F238E27FC236}">
                    <a16:creationId xmlns:a16="http://schemas.microsoft.com/office/drawing/2014/main" id="{0B747375-A2B7-A48C-C756-C7BC2802A43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14699" y="1758466"/>
                <a:ext cx="1276352" cy="53079"/>
              </a:xfrm>
              <a:custGeom>
                <a:avLst/>
                <a:gdLst>
                  <a:gd name="T0" fmla="*/ 0 w 804"/>
                  <a:gd name="T1" fmla="*/ 0 h 34"/>
                  <a:gd name="T2" fmla="*/ 804 w 804"/>
                  <a:gd name="T3" fmla="*/ 0 h 34"/>
                  <a:gd name="T4" fmla="*/ 190 w 804"/>
                  <a:gd name="T5" fmla="*/ 34 h 34"/>
                  <a:gd name="T6" fmla="*/ 190 w 804"/>
                  <a:gd name="T7" fmla="*/ 0 h 34"/>
                  <a:gd name="T8" fmla="*/ 614 w 804"/>
                  <a:gd name="T9" fmla="*/ 34 h 34"/>
                  <a:gd name="T10" fmla="*/ 614 w 804"/>
                  <a:gd name="T11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04" h="34">
                    <a:moveTo>
                      <a:pt x="0" y="0"/>
                    </a:moveTo>
                    <a:lnTo>
                      <a:pt x="804" y="0"/>
                    </a:lnTo>
                    <a:moveTo>
                      <a:pt x="190" y="34"/>
                    </a:moveTo>
                    <a:lnTo>
                      <a:pt x="190" y="0"/>
                    </a:lnTo>
                    <a:moveTo>
                      <a:pt x="614" y="34"/>
                    </a:moveTo>
                    <a:lnTo>
                      <a:pt x="614" y="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3" name="Rectangle 169">
                <a:extLst>
                  <a:ext uri="{FF2B5EF4-FFF2-40B4-BE49-F238E27FC236}">
                    <a16:creationId xmlns:a16="http://schemas.microsoft.com/office/drawing/2014/main" id="{31C421B0-ECF4-ECD7-A9FE-4F2043E791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34399" y="1682315"/>
                <a:ext cx="70532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0</a:t>
                </a:r>
                <a:endParaRPr kumimoji="0" lang="zh-CN" altLang="zh-CN" sz="10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24" name="Rectangle 170">
                <a:extLst>
                  <a:ext uri="{FF2B5EF4-FFF2-40B4-BE49-F238E27FC236}">
                    <a16:creationId xmlns:a16="http://schemas.microsoft.com/office/drawing/2014/main" id="{60B8FDBD-EDF5-7A70-E22F-756F9FCE8C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5649" y="1434092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2000</a:t>
                </a:r>
                <a:endParaRPr kumimoji="0" lang="zh-CN" altLang="zh-CN" sz="10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25" name="Rectangle 171">
                <a:extLst>
                  <a:ext uri="{FF2B5EF4-FFF2-40B4-BE49-F238E27FC236}">
                    <a16:creationId xmlns:a16="http://schemas.microsoft.com/office/drawing/2014/main" id="{02DE1042-A146-D468-61AE-049D5499C4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5649" y="1184307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4000</a:t>
                </a:r>
                <a:endParaRPr kumimoji="0" lang="zh-CN" altLang="zh-CN" sz="10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26" name="Rectangle 172">
                <a:extLst>
                  <a:ext uri="{FF2B5EF4-FFF2-40B4-BE49-F238E27FC236}">
                    <a16:creationId xmlns:a16="http://schemas.microsoft.com/office/drawing/2014/main" id="{D8D9E1CF-9CD9-5E37-0A75-AA0E331A94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5649" y="936083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6000</a:t>
                </a:r>
                <a:endParaRPr kumimoji="0" lang="zh-CN" altLang="zh-CN" sz="10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27" name="Rectangle 173">
                <a:extLst>
                  <a:ext uri="{FF2B5EF4-FFF2-40B4-BE49-F238E27FC236}">
                    <a16:creationId xmlns:a16="http://schemas.microsoft.com/office/drawing/2014/main" id="{A431D871-10D3-8EC5-D873-C8EA0D072F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5649" y="687859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8000</a:t>
                </a:r>
                <a:endParaRPr kumimoji="0" lang="zh-CN" altLang="zh-CN" sz="10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28" name="Rectangle 174">
                <a:extLst>
                  <a:ext uri="{FF2B5EF4-FFF2-40B4-BE49-F238E27FC236}">
                    <a16:creationId xmlns:a16="http://schemas.microsoft.com/office/drawing/2014/main" id="{8ADDE0EC-3AB1-8CD7-1A55-188FECA9D1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1674" y="439635"/>
                <a:ext cx="352661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10000</a:t>
                </a:r>
                <a:endParaRPr kumimoji="0" lang="zh-CN" altLang="zh-CN" sz="10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29" name="Freeform 175">
                <a:extLst>
                  <a:ext uri="{FF2B5EF4-FFF2-40B4-BE49-F238E27FC236}">
                    <a16:creationId xmlns:a16="http://schemas.microsoft.com/office/drawing/2014/main" id="{8D2DA090-52C5-E1D8-5770-7426E40EC7D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67074" y="509541"/>
                <a:ext cx="53975" cy="1255170"/>
              </a:xfrm>
              <a:custGeom>
                <a:avLst/>
                <a:gdLst>
                  <a:gd name="T0" fmla="*/ 34 w 34"/>
                  <a:gd name="T1" fmla="*/ 804 h 804"/>
                  <a:gd name="T2" fmla="*/ 34 w 34"/>
                  <a:gd name="T3" fmla="*/ 0 h 804"/>
                  <a:gd name="T4" fmla="*/ 34 w 34"/>
                  <a:gd name="T5" fmla="*/ 800 h 804"/>
                  <a:gd name="T6" fmla="*/ 0 w 34"/>
                  <a:gd name="T7" fmla="*/ 800 h 804"/>
                  <a:gd name="T8" fmla="*/ 34 w 34"/>
                  <a:gd name="T9" fmla="*/ 641 h 804"/>
                  <a:gd name="T10" fmla="*/ 0 w 34"/>
                  <a:gd name="T11" fmla="*/ 641 h 804"/>
                  <a:gd name="T12" fmla="*/ 34 w 34"/>
                  <a:gd name="T13" fmla="*/ 482 h 804"/>
                  <a:gd name="T14" fmla="*/ 0 w 34"/>
                  <a:gd name="T15" fmla="*/ 482 h 804"/>
                  <a:gd name="T16" fmla="*/ 34 w 34"/>
                  <a:gd name="T17" fmla="*/ 322 h 804"/>
                  <a:gd name="T18" fmla="*/ 0 w 34"/>
                  <a:gd name="T19" fmla="*/ 322 h 804"/>
                  <a:gd name="T20" fmla="*/ 34 w 34"/>
                  <a:gd name="T21" fmla="*/ 163 h 804"/>
                  <a:gd name="T22" fmla="*/ 0 w 34"/>
                  <a:gd name="T23" fmla="*/ 163 h 804"/>
                  <a:gd name="T24" fmla="*/ 34 w 34"/>
                  <a:gd name="T25" fmla="*/ 4 h 804"/>
                  <a:gd name="T26" fmla="*/ 0 w 34"/>
                  <a:gd name="T27" fmla="*/ 4 h 8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" h="804">
                    <a:moveTo>
                      <a:pt x="34" y="804"/>
                    </a:moveTo>
                    <a:lnTo>
                      <a:pt x="34" y="0"/>
                    </a:lnTo>
                    <a:moveTo>
                      <a:pt x="34" y="800"/>
                    </a:moveTo>
                    <a:lnTo>
                      <a:pt x="0" y="800"/>
                    </a:lnTo>
                    <a:moveTo>
                      <a:pt x="34" y="641"/>
                    </a:moveTo>
                    <a:lnTo>
                      <a:pt x="0" y="641"/>
                    </a:lnTo>
                    <a:moveTo>
                      <a:pt x="34" y="482"/>
                    </a:moveTo>
                    <a:lnTo>
                      <a:pt x="0" y="482"/>
                    </a:lnTo>
                    <a:moveTo>
                      <a:pt x="34" y="322"/>
                    </a:moveTo>
                    <a:lnTo>
                      <a:pt x="0" y="322"/>
                    </a:lnTo>
                    <a:moveTo>
                      <a:pt x="34" y="163"/>
                    </a:moveTo>
                    <a:lnTo>
                      <a:pt x="0" y="163"/>
                    </a:lnTo>
                    <a:moveTo>
                      <a:pt x="34" y="4"/>
                    </a:moveTo>
                    <a:lnTo>
                      <a:pt x="0" y="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0" name="Rectangle 176">
                <a:extLst>
                  <a:ext uri="{FF2B5EF4-FFF2-40B4-BE49-F238E27FC236}">
                    <a16:creationId xmlns:a16="http://schemas.microsoft.com/office/drawing/2014/main" id="{78D449DF-B6B1-8255-CF95-41A06D06AF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7125" y="1550833"/>
                <a:ext cx="150813" cy="18734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1" name="Line 177">
                <a:extLst>
                  <a:ext uri="{FF2B5EF4-FFF2-40B4-BE49-F238E27FC236}">
                    <a16:creationId xmlns:a16="http://schemas.microsoft.com/office/drawing/2014/main" id="{C5763A0C-51A5-3263-B283-13268D2216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7600" y="1560200"/>
                <a:ext cx="169863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2" name="Line 178">
                <a:extLst>
                  <a:ext uri="{FF2B5EF4-FFF2-40B4-BE49-F238E27FC236}">
                    <a16:creationId xmlns:a16="http://schemas.microsoft.com/office/drawing/2014/main" id="{316EC8A5-A8C6-6930-3DE1-B0B22F6D01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1737" y="1491509"/>
                <a:ext cx="0" cy="68691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3" name="Line 179">
                <a:extLst>
                  <a:ext uri="{FF2B5EF4-FFF2-40B4-BE49-F238E27FC236}">
                    <a16:creationId xmlns:a16="http://schemas.microsoft.com/office/drawing/2014/main" id="{2FB231F9-0789-48F7-EE63-7742FF20D0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0462" y="1491509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4" name="Line 180">
                <a:extLst>
                  <a:ext uri="{FF2B5EF4-FFF2-40B4-BE49-F238E27FC236}">
                    <a16:creationId xmlns:a16="http://schemas.microsoft.com/office/drawing/2014/main" id="{41C089E0-7575-E47D-50E0-C3399C77D5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1737" y="1560200"/>
                <a:ext cx="0" cy="21856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5" name="Line 181">
                <a:extLst>
                  <a:ext uri="{FF2B5EF4-FFF2-40B4-BE49-F238E27FC236}">
                    <a16:creationId xmlns:a16="http://schemas.microsoft.com/office/drawing/2014/main" id="{916C39D4-5955-02F5-06C6-BBC4A064DA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0462" y="1582056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6" name="Oval 182">
                <a:extLst>
                  <a:ext uri="{FF2B5EF4-FFF2-40B4-BE49-F238E27FC236}">
                    <a16:creationId xmlns:a16="http://schemas.microsoft.com/office/drawing/2014/main" id="{1F779FCA-2C56-F1D5-5AB7-05D4FBBAE5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7600" y="1557078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7" name="Oval 183">
                <a:extLst>
                  <a:ext uri="{FF2B5EF4-FFF2-40B4-BE49-F238E27FC236}">
                    <a16:creationId xmlns:a16="http://schemas.microsoft.com/office/drawing/2014/main" id="{11B557F6-B679-AB1A-96D0-4C30E6136D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7600" y="1557078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8" name="Oval 184">
                <a:extLst>
                  <a:ext uri="{FF2B5EF4-FFF2-40B4-BE49-F238E27FC236}">
                    <a16:creationId xmlns:a16="http://schemas.microsoft.com/office/drawing/2014/main" id="{E5A20F4C-E9D1-2D87-B15B-DB1C6E939A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662" y="1535221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9" name="Oval 185">
                <a:extLst>
                  <a:ext uri="{FF2B5EF4-FFF2-40B4-BE49-F238E27FC236}">
                    <a16:creationId xmlns:a16="http://schemas.microsoft.com/office/drawing/2014/main" id="{20A73BDD-22BB-F5DB-2013-B0CC450B5B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6662" y="1535221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0" name="Oval 186">
                <a:extLst>
                  <a:ext uri="{FF2B5EF4-FFF2-40B4-BE49-F238E27FC236}">
                    <a16:creationId xmlns:a16="http://schemas.microsoft.com/office/drawing/2014/main" id="{93D544CF-2BBF-0500-F928-ABF824BCBD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17925" y="1466531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1" name="Oval 187">
                <a:extLst>
                  <a:ext uri="{FF2B5EF4-FFF2-40B4-BE49-F238E27FC236}">
                    <a16:creationId xmlns:a16="http://schemas.microsoft.com/office/drawing/2014/main" id="{845ECE4C-7A6C-531D-65F1-A5FCB1A4A2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17925" y="1466531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2" name="Rectangle 188">
                <a:extLst>
                  <a:ext uri="{FF2B5EF4-FFF2-40B4-BE49-F238E27FC236}">
                    <a16:creationId xmlns:a16="http://schemas.microsoft.com/office/drawing/2014/main" id="{8F17FEB7-DFA6-805E-948C-434177507B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0226" y="1466531"/>
                <a:ext cx="149225" cy="190461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3" name="Line 189">
                <a:extLst>
                  <a:ext uri="{FF2B5EF4-FFF2-40B4-BE49-F238E27FC236}">
                    <a16:creationId xmlns:a16="http://schemas.microsoft.com/office/drawing/2014/main" id="{876909AF-D6C0-A574-E552-02F13C1061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30701" y="1614840"/>
                <a:ext cx="16827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4" name="Line 190">
                <a:extLst>
                  <a:ext uri="{FF2B5EF4-FFF2-40B4-BE49-F238E27FC236}">
                    <a16:creationId xmlns:a16="http://schemas.microsoft.com/office/drawing/2014/main" id="{F6C79B97-8663-61C4-14E4-35B256AC08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4838" y="1413451"/>
                <a:ext cx="0" cy="43712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5" name="Line 191">
                <a:extLst>
                  <a:ext uri="{FF2B5EF4-FFF2-40B4-BE49-F238E27FC236}">
                    <a16:creationId xmlns:a16="http://schemas.microsoft.com/office/drawing/2014/main" id="{53864A79-D786-3CBD-E10C-48AD6FD4CF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73563" y="1413451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6" name="Line 192">
                <a:extLst>
                  <a:ext uri="{FF2B5EF4-FFF2-40B4-BE49-F238E27FC236}">
                    <a16:creationId xmlns:a16="http://schemas.microsoft.com/office/drawing/2014/main" id="{A1747BAD-F5C0-7AEF-C343-3C13111CF3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4838" y="1666359"/>
                <a:ext cx="0" cy="2654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7" name="Line 193">
                <a:extLst>
                  <a:ext uri="{FF2B5EF4-FFF2-40B4-BE49-F238E27FC236}">
                    <a16:creationId xmlns:a16="http://schemas.microsoft.com/office/drawing/2014/main" id="{5B519829-C171-09E9-8966-B508BBAD1E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73563" y="1692898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8" name="Oval 194">
                <a:extLst>
                  <a:ext uri="{FF2B5EF4-FFF2-40B4-BE49-F238E27FC236}">
                    <a16:creationId xmlns:a16="http://schemas.microsoft.com/office/drawing/2014/main" id="{33B82BB5-9622-BAED-19B1-0FBB20D6C0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89438" y="1624207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9" name="Oval 195">
                <a:extLst>
                  <a:ext uri="{FF2B5EF4-FFF2-40B4-BE49-F238E27FC236}">
                    <a16:creationId xmlns:a16="http://schemas.microsoft.com/office/drawing/2014/main" id="{CA1F3D6A-58A8-1621-DD1C-C953BC840A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89438" y="1624207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0" name="Oval 196">
                <a:extLst>
                  <a:ext uri="{FF2B5EF4-FFF2-40B4-BE49-F238E27FC236}">
                    <a16:creationId xmlns:a16="http://schemas.microsoft.com/office/drawing/2014/main" id="{B82224BC-3DB6-C38C-46BB-273C5CF917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0701" y="1599228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1" name="Oval 197">
                <a:extLst>
                  <a:ext uri="{FF2B5EF4-FFF2-40B4-BE49-F238E27FC236}">
                    <a16:creationId xmlns:a16="http://schemas.microsoft.com/office/drawing/2014/main" id="{54BF8902-E5A3-ECF0-3B53-0A436CC3E2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0701" y="1599228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2" name="Oval 198">
                <a:extLst>
                  <a:ext uri="{FF2B5EF4-FFF2-40B4-BE49-F238E27FC236}">
                    <a16:creationId xmlns:a16="http://schemas.microsoft.com/office/drawing/2014/main" id="{0A0C1AA3-05D8-DF70-2088-1E2404FA1D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0701" y="1535221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3" name="Oval 199">
                <a:extLst>
                  <a:ext uri="{FF2B5EF4-FFF2-40B4-BE49-F238E27FC236}">
                    <a16:creationId xmlns:a16="http://schemas.microsoft.com/office/drawing/2014/main" id="{239C0003-8CC2-497A-3053-17244039FE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0701" y="1535221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4" name="Oval 200">
                <a:extLst>
                  <a:ext uri="{FF2B5EF4-FFF2-40B4-BE49-F238E27FC236}">
                    <a16:creationId xmlns:a16="http://schemas.microsoft.com/office/drawing/2014/main" id="{D1A18CB3-9952-C13E-6BFA-AF11A31A80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8176" y="1647625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5" name="Oval 201">
                <a:extLst>
                  <a:ext uri="{FF2B5EF4-FFF2-40B4-BE49-F238E27FC236}">
                    <a16:creationId xmlns:a16="http://schemas.microsoft.com/office/drawing/2014/main" id="{352A2688-0382-5078-FF9D-CD79D85341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8176" y="1647625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6" name="Oval 202">
                <a:extLst>
                  <a:ext uri="{FF2B5EF4-FFF2-40B4-BE49-F238E27FC236}">
                    <a16:creationId xmlns:a16="http://schemas.microsoft.com/office/drawing/2014/main" id="{E504A758-3AA6-0E81-0AA5-BBD685FD11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0701" y="1667919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7" name="Oval 203">
                <a:extLst>
                  <a:ext uri="{FF2B5EF4-FFF2-40B4-BE49-F238E27FC236}">
                    <a16:creationId xmlns:a16="http://schemas.microsoft.com/office/drawing/2014/main" id="{E25AED3D-62EF-842B-8ECF-2617D9179B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0701" y="1667919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8" name="Oval 204">
                <a:extLst>
                  <a:ext uri="{FF2B5EF4-FFF2-40B4-BE49-F238E27FC236}">
                    <a16:creationId xmlns:a16="http://schemas.microsoft.com/office/drawing/2014/main" id="{8D7C6D96-D429-09F9-6C88-AF17D66037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9601" y="1388473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9" name="Oval 205">
                <a:extLst>
                  <a:ext uri="{FF2B5EF4-FFF2-40B4-BE49-F238E27FC236}">
                    <a16:creationId xmlns:a16="http://schemas.microsoft.com/office/drawing/2014/main" id="{A7B72325-9FA7-5421-11E7-8FE30044E0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9601" y="1388473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0" name="Oval 206">
                <a:extLst>
                  <a:ext uri="{FF2B5EF4-FFF2-40B4-BE49-F238E27FC236}">
                    <a16:creationId xmlns:a16="http://schemas.microsoft.com/office/drawing/2014/main" id="{2D2FE938-6E38-9E30-F340-EAD2B68E0A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0863" y="1397840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1" name="Oval 207">
                <a:extLst>
                  <a:ext uri="{FF2B5EF4-FFF2-40B4-BE49-F238E27FC236}">
                    <a16:creationId xmlns:a16="http://schemas.microsoft.com/office/drawing/2014/main" id="{A03E9E7F-C087-752D-F3FF-3E93E1E952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0863" y="1397840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2" name="Oval 208">
                <a:extLst>
                  <a:ext uri="{FF2B5EF4-FFF2-40B4-BE49-F238E27FC236}">
                    <a16:creationId xmlns:a16="http://schemas.microsoft.com/office/drawing/2014/main" id="{781C3395-6AE4-A783-4EC5-AC26EFEBDA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8176" y="1577372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3" name="Oval 209">
                <a:extLst>
                  <a:ext uri="{FF2B5EF4-FFF2-40B4-BE49-F238E27FC236}">
                    <a16:creationId xmlns:a16="http://schemas.microsoft.com/office/drawing/2014/main" id="{FC595E3E-605B-7BF6-0DB2-BA91889825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8176" y="1577372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4" name="Rectangle 210">
                <a:extLst>
                  <a:ext uri="{FF2B5EF4-FFF2-40B4-BE49-F238E27FC236}">
                    <a16:creationId xmlns:a16="http://schemas.microsoft.com/office/drawing/2014/main" id="{A6DD0EA5-B0A3-71CC-2FFB-13B2AC2166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4712" y="746837"/>
                <a:ext cx="149225" cy="777456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5" name="Line 211">
                <a:extLst>
                  <a:ext uri="{FF2B5EF4-FFF2-40B4-BE49-F238E27FC236}">
                    <a16:creationId xmlns:a16="http://schemas.microsoft.com/office/drawing/2014/main" id="{A952D9A3-3C98-F6E0-B74E-88A626D585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05187" y="1293242"/>
                <a:ext cx="16827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6" name="Line 212">
                <a:extLst>
                  <a:ext uri="{FF2B5EF4-FFF2-40B4-BE49-F238E27FC236}">
                    <a16:creationId xmlns:a16="http://schemas.microsoft.com/office/drawing/2014/main" id="{DC31E461-02B5-D7F6-84CC-0D33F57255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9324" y="603211"/>
                <a:ext cx="0" cy="134259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7" name="Line 213">
                <a:extLst>
                  <a:ext uri="{FF2B5EF4-FFF2-40B4-BE49-F238E27FC236}">
                    <a16:creationId xmlns:a16="http://schemas.microsoft.com/office/drawing/2014/main" id="{0236EFD5-7D8B-C410-E8B9-2B112A1D64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48049" y="603211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8" name="Line 214">
                <a:extLst>
                  <a:ext uri="{FF2B5EF4-FFF2-40B4-BE49-F238E27FC236}">
                    <a16:creationId xmlns:a16="http://schemas.microsoft.com/office/drawing/2014/main" id="{F69FDBE8-E096-09A8-1166-419A864FF0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9324" y="1533660"/>
                <a:ext cx="0" cy="2654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69" name="Line 215">
                <a:extLst>
                  <a:ext uri="{FF2B5EF4-FFF2-40B4-BE49-F238E27FC236}">
                    <a16:creationId xmlns:a16="http://schemas.microsoft.com/office/drawing/2014/main" id="{FC95CAFB-A22D-6651-AD35-DCA7214DEC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48049" y="1560200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0" name="Oval 216">
                <a:extLst>
                  <a:ext uri="{FF2B5EF4-FFF2-40B4-BE49-F238E27FC236}">
                    <a16:creationId xmlns:a16="http://schemas.microsoft.com/office/drawing/2014/main" id="{DF817DF4-AE8A-25BD-BD00-6096085D91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3924" y="579794"/>
                <a:ext cx="50800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1" name="Oval 217">
                <a:extLst>
                  <a:ext uri="{FF2B5EF4-FFF2-40B4-BE49-F238E27FC236}">
                    <a16:creationId xmlns:a16="http://schemas.microsoft.com/office/drawing/2014/main" id="{91B6CF9D-6D67-2C3D-C6AF-7B3BE178C2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3924" y="579794"/>
                <a:ext cx="50800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2" name="Oval 218">
                <a:extLst>
                  <a:ext uri="{FF2B5EF4-FFF2-40B4-BE49-F238E27FC236}">
                    <a16:creationId xmlns:a16="http://schemas.microsoft.com/office/drawing/2014/main" id="{8CFD4C14-56B4-3DFF-9950-1263AEE112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3924" y="1535221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3" name="Oval 219">
                <a:extLst>
                  <a:ext uri="{FF2B5EF4-FFF2-40B4-BE49-F238E27FC236}">
                    <a16:creationId xmlns:a16="http://schemas.microsoft.com/office/drawing/2014/main" id="{E98DA221-8DC5-4A57-5C1A-5EE60EFC62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3924" y="1535221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4" name="Oval 220">
                <a:extLst>
                  <a:ext uri="{FF2B5EF4-FFF2-40B4-BE49-F238E27FC236}">
                    <a16:creationId xmlns:a16="http://schemas.microsoft.com/office/drawing/2014/main" id="{D825CCFC-C9A2-3C81-5418-B757CB8C56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3924" y="1110587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5" name="Oval 221">
                <a:extLst>
                  <a:ext uri="{FF2B5EF4-FFF2-40B4-BE49-F238E27FC236}">
                    <a16:creationId xmlns:a16="http://schemas.microsoft.com/office/drawing/2014/main" id="{A5D7109B-68D7-DB69-5A87-087B1933C0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3924" y="1110587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6" name="Oval 222">
                <a:extLst>
                  <a:ext uri="{FF2B5EF4-FFF2-40B4-BE49-F238E27FC236}">
                    <a16:creationId xmlns:a16="http://schemas.microsoft.com/office/drawing/2014/main" id="{F4BE22FB-CE7C-0BD2-AAED-982013F4C2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3924" y="1425940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7" name="Oval 223">
                <a:extLst>
                  <a:ext uri="{FF2B5EF4-FFF2-40B4-BE49-F238E27FC236}">
                    <a16:creationId xmlns:a16="http://schemas.microsoft.com/office/drawing/2014/main" id="{A7331304-0037-68E1-8505-465F9F67A7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3924" y="1425940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78" name="Rectangle 224">
                <a:extLst>
                  <a:ext uri="{FF2B5EF4-FFF2-40B4-BE49-F238E27FC236}">
                    <a16:creationId xmlns:a16="http://schemas.microsoft.com/office/drawing/2014/main" id="{B2ED3322-B3A9-B9AF-35D3-FA6F7F6DA6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87813" y="767133"/>
                <a:ext cx="149225" cy="777456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79" name="Line 225">
                <a:extLst>
                  <a:ext uri="{FF2B5EF4-FFF2-40B4-BE49-F238E27FC236}">
                    <a16:creationId xmlns:a16="http://schemas.microsoft.com/office/drawing/2014/main" id="{1314528B-3F65-4888-C323-53A967572A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78288" y="1433746"/>
                <a:ext cx="16827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0" name="Line 226">
                <a:extLst>
                  <a:ext uri="{FF2B5EF4-FFF2-40B4-BE49-F238E27FC236}">
                    <a16:creationId xmlns:a16="http://schemas.microsoft.com/office/drawing/2014/main" id="{0B6AE8AA-2F4B-18FA-D5CB-92353AC382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62425" y="603211"/>
                <a:ext cx="0" cy="154555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1" name="Line 227">
                <a:extLst>
                  <a:ext uri="{FF2B5EF4-FFF2-40B4-BE49-F238E27FC236}">
                    <a16:creationId xmlns:a16="http://schemas.microsoft.com/office/drawing/2014/main" id="{E416C6F5-23F4-AF2D-BBAD-727A3F7922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21150" y="603211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2" name="Line 228">
                <a:extLst>
                  <a:ext uri="{FF2B5EF4-FFF2-40B4-BE49-F238E27FC236}">
                    <a16:creationId xmlns:a16="http://schemas.microsoft.com/office/drawing/2014/main" id="{0B65AEFF-F24D-D204-2F69-D776B1159E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62425" y="1553955"/>
                <a:ext cx="0" cy="95231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3" name="Line 229">
                <a:extLst>
                  <a:ext uri="{FF2B5EF4-FFF2-40B4-BE49-F238E27FC236}">
                    <a16:creationId xmlns:a16="http://schemas.microsoft.com/office/drawing/2014/main" id="{11FEDB63-2E1C-CDCE-91AA-15AFEABFCB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21150" y="1649185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4" name="Oval 230">
                <a:extLst>
                  <a:ext uri="{FF2B5EF4-FFF2-40B4-BE49-F238E27FC236}">
                    <a16:creationId xmlns:a16="http://schemas.microsoft.com/office/drawing/2014/main" id="{4A671D32-A91D-6A47-8C2B-364BE7C27E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7025" y="579794"/>
                <a:ext cx="50800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5" name="Oval 231">
                <a:extLst>
                  <a:ext uri="{FF2B5EF4-FFF2-40B4-BE49-F238E27FC236}">
                    <a16:creationId xmlns:a16="http://schemas.microsoft.com/office/drawing/2014/main" id="{775D5FBE-B5D3-C99D-D772-D94A5D54A8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7025" y="579794"/>
                <a:ext cx="50800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6" name="Oval 232">
                <a:extLst>
                  <a:ext uri="{FF2B5EF4-FFF2-40B4-BE49-F238E27FC236}">
                    <a16:creationId xmlns:a16="http://schemas.microsoft.com/office/drawing/2014/main" id="{C7967C09-BD3D-1374-4CB9-E2D9A235CB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8288" y="1411890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7" name="Oval 233">
                <a:extLst>
                  <a:ext uri="{FF2B5EF4-FFF2-40B4-BE49-F238E27FC236}">
                    <a16:creationId xmlns:a16="http://schemas.microsoft.com/office/drawing/2014/main" id="{C5D3ADDD-3A50-4235-C53E-4403874C9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8288" y="1411890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8" name="Oval 234">
                <a:extLst>
                  <a:ext uri="{FF2B5EF4-FFF2-40B4-BE49-F238E27FC236}">
                    <a16:creationId xmlns:a16="http://schemas.microsoft.com/office/drawing/2014/main" id="{EB6F8473-2C1B-8A0E-7A49-D23656B416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7025" y="1624207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89" name="Oval 235">
                <a:extLst>
                  <a:ext uri="{FF2B5EF4-FFF2-40B4-BE49-F238E27FC236}">
                    <a16:creationId xmlns:a16="http://schemas.microsoft.com/office/drawing/2014/main" id="{76D48091-CCF7-CBEB-FB5A-FBCD3171F2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7025" y="1624207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0" name="Oval 236">
                <a:extLst>
                  <a:ext uri="{FF2B5EF4-FFF2-40B4-BE49-F238E27FC236}">
                    <a16:creationId xmlns:a16="http://schemas.microsoft.com/office/drawing/2014/main" id="{CAFF7EB5-5B6C-1283-CE14-25C54079E2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7025" y="1496192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1" name="Oval 237">
                <a:extLst>
                  <a:ext uri="{FF2B5EF4-FFF2-40B4-BE49-F238E27FC236}">
                    <a16:creationId xmlns:a16="http://schemas.microsoft.com/office/drawing/2014/main" id="{BB3078E6-C394-E475-7D93-90D0C29A82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7025" y="1496192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2" name="Oval 238">
                <a:extLst>
                  <a:ext uri="{FF2B5EF4-FFF2-40B4-BE49-F238E27FC236}">
                    <a16:creationId xmlns:a16="http://schemas.microsoft.com/office/drawing/2014/main" id="{930D30D9-0C0C-0F1A-58AC-8F5D58AF55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7025" y="784305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3" name="Oval 239">
                <a:extLst>
                  <a:ext uri="{FF2B5EF4-FFF2-40B4-BE49-F238E27FC236}">
                    <a16:creationId xmlns:a16="http://schemas.microsoft.com/office/drawing/2014/main" id="{E1596E16-FA4E-8F6D-EA87-4CC2BA31C9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7025" y="784305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4" name="Oval 240">
                <a:extLst>
                  <a:ext uri="{FF2B5EF4-FFF2-40B4-BE49-F238E27FC236}">
                    <a16:creationId xmlns:a16="http://schemas.microsoft.com/office/drawing/2014/main" id="{31DB1026-EA56-443A-5355-70B6B10929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5763" y="1405645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5" name="Oval 241">
                <a:extLst>
                  <a:ext uri="{FF2B5EF4-FFF2-40B4-BE49-F238E27FC236}">
                    <a16:creationId xmlns:a16="http://schemas.microsoft.com/office/drawing/2014/main" id="{8D782434-5A26-7E22-C34A-AC889DD77C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5763" y="1405645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6" name="Rectangle 242">
                <a:extLst>
                  <a:ext uri="{FF2B5EF4-FFF2-40B4-BE49-F238E27FC236}">
                    <a16:creationId xmlns:a16="http://schemas.microsoft.com/office/drawing/2014/main" id="{3710A56D-A8D8-0307-F03B-18788E364A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3719" y="228095"/>
                <a:ext cx="49051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CX3CL1</a:t>
                </a:r>
                <a:endParaRPr kumimoji="0" lang="zh-CN" altLang="zh-CN" sz="1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585" name="Rectangle 158">
                <a:extLst>
                  <a:ext uri="{FF2B5EF4-FFF2-40B4-BE49-F238E27FC236}">
                    <a16:creationId xmlns:a16="http://schemas.microsoft.com/office/drawing/2014/main" id="{14FD188F-70AA-0F8F-5E51-BEEE87756F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7621" y="245485"/>
                <a:ext cx="50654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GM-CSF</a:t>
                </a:r>
                <a:endParaRPr kumimoji="0" lang="zh-CN" altLang="zh-CN" sz="1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" name="Freeform 58">
                <a:extLst>
                  <a:ext uri="{FF2B5EF4-FFF2-40B4-BE49-F238E27FC236}">
                    <a16:creationId xmlns:a16="http://schemas.microsoft.com/office/drawing/2014/main" id="{DC96F3B0-81BE-F930-B7B3-4965E756B544}"/>
                  </a:ext>
                </a:extLst>
              </p:cNvPr>
              <p:cNvSpPr/>
              <p:nvPr/>
            </p:nvSpPr>
            <p:spPr bwMode="auto">
              <a:xfrm>
                <a:off x="726318" y="1083855"/>
                <a:ext cx="235508" cy="57265"/>
              </a:xfrm>
              <a:custGeom>
                <a:avLst/>
                <a:gdLst>
                  <a:gd name="T0" fmla="*/ 0 w 489"/>
                  <a:gd name="T1" fmla="*/ 84 h 84"/>
                  <a:gd name="T2" fmla="*/ 0 w 489"/>
                  <a:gd name="T3" fmla="*/ 0 h 84"/>
                  <a:gd name="T4" fmla="*/ 489 w 489"/>
                  <a:gd name="T5" fmla="*/ 0 h 84"/>
                  <a:gd name="T6" fmla="*/ 489 w 489"/>
                  <a:gd name="T7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9" h="84">
                    <a:moveTo>
                      <a:pt x="0" y="84"/>
                    </a:moveTo>
                    <a:lnTo>
                      <a:pt x="0" y="0"/>
                    </a:lnTo>
                    <a:lnTo>
                      <a:pt x="489" y="0"/>
                    </a:lnTo>
                    <a:lnTo>
                      <a:pt x="489" y="8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51435" tIns="25718" rIns="51435" bIns="25718" numCol="1" anchor="t" anchorCtr="0" compatLnSpc="1"/>
              <a:lstStyle/>
              <a:p>
                <a:endParaRPr lang="zh-CN" altLang="en-US" sz="1015" dirty="0"/>
              </a:p>
            </p:txBody>
          </p:sp>
          <p:sp>
            <p:nvSpPr>
              <p:cNvPr id="4" name="Freeform 58">
                <a:extLst>
                  <a:ext uri="{FF2B5EF4-FFF2-40B4-BE49-F238E27FC236}">
                    <a16:creationId xmlns:a16="http://schemas.microsoft.com/office/drawing/2014/main" id="{90823CFC-BDC4-2FED-D566-E695A04C4915}"/>
                  </a:ext>
                </a:extLst>
              </p:cNvPr>
              <p:cNvSpPr/>
              <p:nvPr/>
            </p:nvSpPr>
            <p:spPr bwMode="auto">
              <a:xfrm>
                <a:off x="1373883" y="522947"/>
                <a:ext cx="242074" cy="50707"/>
              </a:xfrm>
              <a:custGeom>
                <a:avLst/>
                <a:gdLst>
                  <a:gd name="T0" fmla="*/ 0 w 489"/>
                  <a:gd name="T1" fmla="*/ 84 h 84"/>
                  <a:gd name="T2" fmla="*/ 0 w 489"/>
                  <a:gd name="T3" fmla="*/ 0 h 84"/>
                  <a:gd name="T4" fmla="*/ 489 w 489"/>
                  <a:gd name="T5" fmla="*/ 0 h 84"/>
                  <a:gd name="T6" fmla="*/ 489 w 489"/>
                  <a:gd name="T7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9" h="84">
                    <a:moveTo>
                      <a:pt x="0" y="84"/>
                    </a:moveTo>
                    <a:lnTo>
                      <a:pt x="0" y="0"/>
                    </a:lnTo>
                    <a:lnTo>
                      <a:pt x="489" y="0"/>
                    </a:lnTo>
                    <a:lnTo>
                      <a:pt x="489" y="8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51435" tIns="25718" rIns="51435" bIns="25718" numCol="1" anchor="t" anchorCtr="0" compatLnSpc="1"/>
              <a:lstStyle/>
              <a:p>
                <a:endParaRPr lang="zh-CN" altLang="en-US" sz="1015" dirty="0"/>
              </a:p>
            </p:txBody>
          </p:sp>
          <p:grpSp>
            <p:nvGrpSpPr>
              <p:cNvPr id="2503" name="组合 2502">
                <a:extLst>
                  <a:ext uri="{FF2B5EF4-FFF2-40B4-BE49-F238E27FC236}">
                    <a16:creationId xmlns:a16="http://schemas.microsoft.com/office/drawing/2014/main" id="{947AB1E5-92BD-E7FB-97B0-0997DAA6F7E9}"/>
                  </a:ext>
                </a:extLst>
              </p:cNvPr>
              <p:cNvGrpSpPr/>
              <p:nvPr/>
            </p:nvGrpSpPr>
            <p:grpSpPr>
              <a:xfrm>
                <a:off x="4562322" y="313636"/>
                <a:ext cx="465402" cy="272402"/>
                <a:chOff x="4506904" y="304027"/>
                <a:chExt cx="465402" cy="276999"/>
              </a:xfrm>
            </p:grpSpPr>
            <p:sp>
              <p:nvSpPr>
                <p:cNvPr id="87" name="文本框 86">
                  <a:extLst>
                    <a:ext uri="{FF2B5EF4-FFF2-40B4-BE49-F238E27FC236}">
                      <a16:creationId xmlns:a16="http://schemas.microsoft.com/office/drawing/2014/main" id="{93101BA5-09EE-BCEF-5B60-067A8670A320}"/>
                    </a:ext>
                  </a:extLst>
                </p:cNvPr>
                <p:cNvSpPr txBox="1"/>
                <p:nvPr/>
              </p:nvSpPr>
              <p:spPr>
                <a:xfrm>
                  <a:off x="4506904" y="304027"/>
                  <a:ext cx="46540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/>
                    <a:t>ns </a:t>
                  </a:r>
                  <a:endParaRPr lang="zh-CN" altLang="en-US" dirty="0"/>
                </a:p>
              </p:txBody>
            </p:sp>
            <p:sp>
              <p:nvSpPr>
                <p:cNvPr id="88" name="Freeform 58">
                  <a:extLst>
                    <a:ext uri="{FF2B5EF4-FFF2-40B4-BE49-F238E27FC236}">
                      <a16:creationId xmlns:a16="http://schemas.microsoft.com/office/drawing/2014/main" id="{417769FA-E62C-0C61-D288-90E82EFF8DD0}"/>
                    </a:ext>
                  </a:extLst>
                </p:cNvPr>
                <p:cNvSpPr/>
                <p:nvPr/>
              </p:nvSpPr>
              <p:spPr bwMode="auto">
                <a:xfrm>
                  <a:off x="4534982" y="505692"/>
                  <a:ext cx="235508" cy="58231"/>
                </a:xfrm>
                <a:custGeom>
                  <a:avLst/>
                  <a:gdLst>
                    <a:gd name="T0" fmla="*/ 0 w 489"/>
                    <a:gd name="T1" fmla="*/ 84 h 84"/>
                    <a:gd name="T2" fmla="*/ 0 w 489"/>
                    <a:gd name="T3" fmla="*/ 0 h 84"/>
                    <a:gd name="T4" fmla="*/ 489 w 489"/>
                    <a:gd name="T5" fmla="*/ 0 h 84"/>
                    <a:gd name="T6" fmla="*/ 489 w 489"/>
                    <a:gd name="T7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9" h="84">
                      <a:moveTo>
                        <a:pt x="0" y="84"/>
                      </a:moveTo>
                      <a:lnTo>
                        <a:pt x="0" y="0"/>
                      </a:lnTo>
                      <a:lnTo>
                        <a:pt x="489" y="0"/>
                      </a:lnTo>
                      <a:lnTo>
                        <a:pt x="489" y="84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51435" tIns="25718" rIns="51435" bIns="25718" numCol="1" anchor="t" anchorCtr="0" compatLnSpc="1"/>
                <a:lstStyle/>
                <a:p>
                  <a:endParaRPr lang="zh-CN" altLang="en-US" sz="1015" dirty="0"/>
                </a:p>
              </p:txBody>
            </p:sp>
          </p:grpSp>
          <p:sp>
            <p:nvSpPr>
              <p:cNvPr id="103" name="Freeform 7">
                <a:extLst>
                  <a:ext uri="{FF2B5EF4-FFF2-40B4-BE49-F238E27FC236}">
                    <a16:creationId xmlns:a16="http://schemas.microsoft.com/office/drawing/2014/main" id="{7A3F28D9-49C3-039B-38F9-D1B6D0FC16B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84294" y="1749099"/>
                <a:ext cx="1222375" cy="49957"/>
              </a:xfrm>
              <a:custGeom>
                <a:avLst/>
                <a:gdLst>
                  <a:gd name="T0" fmla="*/ 0 w 770"/>
                  <a:gd name="T1" fmla="*/ 0 h 32"/>
                  <a:gd name="T2" fmla="*/ 770 w 770"/>
                  <a:gd name="T3" fmla="*/ 0 h 32"/>
                  <a:gd name="T4" fmla="*/ 181 w 770"/>
                  <a:gd name="T5" fmla="*/ 32 h 32"/>
                  <a:gd name="T6" fmla="*/ 181 w 770"/>
                  <a:gd name="T7" fmla="*/ 0 h 32"/>
                  <a:gd name="T8" fmla="*/ 587 w 770"/>
                  <a:gd name="T9" fmla="*/ 32 h 32"/>
                  <a:gd name="T10" fmla="*/ 587 w 770"/>
                  <a:gd name="T11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70" h="32">
                    <a:moveTo>
                      <a:pt x="0" y="0"/>
                    </a:moveTo>
                    <a:lnTo>
                      <a:pt x="770" y="0"/>
                    </a:lnTo>
                    <a:moveTo>
                      <a:pt x="181" y="32"/>
                    </a:moveTo>
                    <a:lnTo>
                      <a:pt x="181" y="0"/>
                    </a:lnTo>
                    <a:moveTo>
                      <a:pt x="587" y="32"/>
                    </a:moveTo>
                    <a:lnTo>
                      <a:pt x="587" y="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4" name="Rectangle 8">
                <a:extLst>
                  <a:ext uri="{FF2B5EF4-FFF2-40B4-BE49-F238E27FC236}">
                    <a16:creationId xmlns:a16="http://schemas.microsoft.com/office/drawing/2014/main" id="{97DD66EA-B0EE-91D9-1178-491B13AF56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85084" y="1671022"/>
                <a:ext cx="70532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0</a:t>
                </a:r>
                <a:endParaRPr kumimoji="0" lang="zh-CN" altLang="zh-CN" sz="28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05" name="Rectangle 9">
                <a:extLst>
                  <a:ext uri="{FF2B5EF4-FFF2-40B4-BE49-F238E27FC236}">
                    <a16:creationId xmlns:a16="http://schemas.microsoft.com/office/drawing/2014/main" id="{E4FF6E16-F652-12CE-5C71-B33966EDC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1884" y="1432165"/>
                <a:ext cx="35266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10000</a:t>
                </a:r>
                <a:endParaRPr kumimoji="0" lang="zh-CN" altLang="zh-CN" sz="28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06" name="Rectangle 10">
                <a:extLst>
                  <a:ext uri="{FF2B5EF4-FFF2-40B4-BE49-F238E27FC236}">
                    <a16:creationId xmlns:a16="http://schemas.microsoft.com/office/drawing/2014/main" id="{43AD10E2-9373-4E57-DC20-D8DF51BF2A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1884" y="1193308"/>
                <a:ext cx="35266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20000</a:t>
                </a:r>
                <a:endParaRPr kumimoji="0" lang="zh-CN" altLang="zh-CN" sz="28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07" name="Rectangle 11">
                <a:extLst>
                  <a:ext uri="{FF2B5EF4-FFF2-40B4-BE49-F238E27FC236}">
                    <a16:creationId xmlns:a16="http://schemas.microsoft.com/office/drawing/2014/main" id="{6F9B18C2-5E52-C21C-5763-9EA559758D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1884" y="956012"/>
                <a:ext cx="35266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30000</a:t>
                </a:r>
                <a:endParaRPr kumimoji="0" lang="zh-CN" altLang="zh-CN" sz="28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08" name="Rectangle 12">
                <a:extLst>
                  <a:ext uri="{FF2B5EF4-FFF2-40B4-BE49-F238E27FC236}">
                    <a16:creationId xmlns:a16="http://schemas.microsoft.com/office/drawing/2014/main" id="{551A939A-E2B3-801A-4ADD-276DE2716D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1884" y="717156"/>
                <a:ext cx="35266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40000</a:t>
                </a:r>
                <a:endParaRPr kumimoji="0" lang="zh-CN" altLang="zh-CN" sz="28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09" name="Rectangle 13">
                <a:extLst>
                  <a:ext uri="{FF2B5EF4-FFF2-40B4-BE49-F238E27FC236}">
                    <a16:creationId xmlns:a16="http://schemas.microsoft.com/office/drawing/2014/main" id="{9B0A2419-E6DE-81D5-C3C3-78166CA92C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1884" y="479860"/>
                <a:ext cx="352661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50000</a:t>
                </a:r>
                <a:endParaRPr kumimoji="0" lang="zh-CN" altLang="zh-CN" sz="28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10" name="Freeform 14">
                <a:extLst>
                  <a:ext uri="{FF2B5EF4-FFF2-40B4-BE49-F238E27FC236}">
                    <a16:creationId xmlns:a16="http://schemas.microsoft.com/office/drawing/2014/main" id="{B381584A-0D4D-1D7B-0535-1A43E554A1A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38256" y="551693"/>
                <a:ext cx="50800" cy="1202090"/>
              </a:xfrm>
              <a:custGeom>
                <a:avLst/>
                <a:gdLst>
                  <a:gd name="T0" fmla="*/ 32 w 32"/>
                  <a:gd name="T1" fmla="*/ 770 h 770"/>
                  <a:gd name="T2" fmla="*/ 32 w 32"/>
                  <a:gd name="T3" fmla="*/ 0 h 770"/>
                  <a:gd name="T4" fmla="*/ 32 w 32"/>
                  <a:gd name="T5" fmla="*/ 767 h 770"/>
                  <a:gd name="T6" fmla="*/ 0 w 32"/>
                  <a:gd name="T7" fmla="*/ 767 h 770"/>
                  <a:gd name="T8" fmla="*/ 32 w 32"/>
                  <a:gd name="T9" fmla="*/ 614 h 770"/>
                  <a:gd name="T10" fmla="*/ 0 w 32"/>
                  <a:gd name="T11" fmla="*/ 614 h 770"/>
                  <a:gd name="T12" fmla="*/ 32 w 32"/>
                  <a:gd name="T13" fmla="*/ 461 h 770"/>
                  <a:gd name="T14" fmla="*/ 0 w 32"/>
                  <a:gd name="T15" fmla="*/ 461 h 770"/>
                  <a:gd name="T16" fmla="*/ 32 w 32"/>
                  <a:gd name="T17" fmla="*/ 309 h 770"/>
                  <a:gd name="T18" fmla="*/ 0 w 32"/>
                  <a:gd name="T19" fmla="*/ 309 h 770"/>
                  <a:gd name="T20" fmla="*/ 32 w 32"/>
                  <a:gd name="T21" fmla="*/ 156 h 770"/>
                  <a:gd name="T22" fmla="*/ 0 w 32"/>
                  <a:gd name="T23" fmla="*/ 156 h 770"/>
                  <a:gd name="T24" fmla="*/ 32 w 32"/>
                  <a:gd name="T25" fmla="*/ 4 h 770"/>
                  <a:gd name="T26" fmla="*/ 0 w 32"/>
                  <a:gd name="T27" fmla="*/ 4 h 7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2" h="770">
                    <a:moveTo>
                      <a:pt x="32" y="770"/>
                    </a:moveTo>
                    <a:lnTo>
                      <a:pt x="32" y="0"/>
                    </a:lnTo>
                    <a:moveTo>
                      <a:pt x="32" y="767"/>
                    </a:moveTo>
                    <a:lnTo>
                      <a:pt x="0" y="767"/>
                    </a:lnTo>
                    <a:moveTo>
                      <a:pt x="32" y="614"/>
                    </a:moveTo>
                    <a:lnTo>
                      <a:pt x="0" y="614"/>
                    </a:lnTo>
                    <a:moveTo>
                      <a:pt x="32" y="461"/>
                    </a:moveTo>
                    <a:lnTo>
                      <a:pt x="0" y="461"/>
                    </a:lnTo>
                    <a:moveTo>
                      <a:pt x="32" y="309"/>
                    </a:moveTo>
                    <a:lnTo>
                      <a:pt x="0" y="309"/>
                    </a:lnTo>
                    <a:moveTo>
                      <a:pt x="32" y="156"/>
                    </a:moveTo>
                    <a:lnTo>
                      <a:pt x="0" y="156"/>
                    </a:lnTo>
                    <a:moveTo>
                      <a:pt x="32" y="4"/>
                    </a:moveTo>
                    <a:lnTo>
                      <a:pt x="0" y="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1" name="Rectangle 15">
                <a:extLst>
                  <a:ext uri="{FF2B5EF4-FFF2-40B4-BE49-F238E27FC236}">
                    <a16:creationId xmlns:a16="http://schemas.microsoft.com/office/drawing/2014/main" id="{F227E5EC-7E36-3436-67CD-C2C86FB38D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0844" y="1705387"/>
                <a:ext cx="144463" cy="18734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2" name="Line 16">
                <a:extLst>
                  <a:ext uri="{FF2B5EF4-FFF2-40B4-BE49-F238E27FC236}">
                    <a16:creationId xmlns:a16="http://schemas.microsoft.com/office/drawing/2014/main" id="{54B0BBAF-42BE-DFAF-F0AA-EFE1AE3744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12906" y="1714754"/>
                <a:ext cx="1603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3" name="Line 17">
                <a:extLst>
                  <a:ext uri="{FF2B5EF4-FFF2-40B4-BE49-F238E27FC236}">
                    <a16:creationId xmlns:a16="http://schemas.microsoft.com/office/drawing/2014/main" id="{6479089A-4AAE-8B27-091C-A7568F98F9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3869" y="1681970"/>
                <a:ext cx="0" cy="32785"/>
              </a:xfrm>
              <a:prstGeom prst="line">
                <a:avLst/>
              </a:pr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4" name="Line 18">
                <a:extLst>
                  <a:ext uri="{FF2B5EF4-FFF2-40B4-BE49-F238E27FC236}">
                    <a16:creationId xmlns:a16="http://schemas.microsoft.com/office/drawing/2014/main" id="{5B3AC3C5-02D6-E801-978D-9E3B2DC3BE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52594" y="1681970"/>
                <a:ext cx="80963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5" name="Line 19">
                <a:extLst>
                  <a:ext uri="{FF2B5EF4-FFF2-40B4-BE49-F238E27FC236}">
                    <a16:creationId xmlns:a16="http://schemas.microsoft.com/office/drawing/2014/main" id="{024E992C-0857-606D-5F86-7EBB4F44F5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3869" y="1714754"/>
                <a:ext cx="0" cy="12489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6" name="Line 20">
                <a:extLst>
                  <a:ext uri="{FF2B5EF4-FFF2-40B4-BE49-F238E27FC236}">
                    <a16:creationId xmlns:a16="http://schemas.microsoft.com/office/drawing/2014/main" id="{6E7C55F2-481F-8B50-8A4E-B683F4BCFD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52594" y="1727243"/>
                <a:ext cx="80963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7" name="Oval 21">
                <a:extLst>
                  <a:ext uri="{FF2B5EF4-FFF2-40B4-BE49-F238E27FC236}">
                    <a16:creationId xmlns:a16="http://schemas.microsoft.com/office/drawing/2014/main" id="{AFC47A6E-BF91-C330-AA21-9C36FF50EB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8469" y="1658552"/>
                <a:ext cx="49213" cy="4683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8" name="Oval 22">
                <a:extLst>
                  <a:ext uri="{FF2B5EF4-FFF2-40B4-BE49-F238E27FC236}">
                    <a16:creationId xmlns:a16="http://schemas.microsoft.com/office/drawing/2014/main" id="{B472A5F0-A9D6-8EA3-0B8E-D40FEDC6B1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68469" y="1658552"/>
                <a:ext cx="49213" cy="4683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9" name="Oval 23">
                <a:extLst>
                  <a:ext uri="{FF2B5EF4-FFF2-40B4-BE49-F238E27FC236}">
                    <a16:creationId xmlns:a16="http://schemas.microsoft.com/office/drawing/2014/main" id="{40495194-58CE-545E-9F36-1BB569A475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5619" y="1691337"/>
                <a:ext cx="47625" cy="4683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0" name="Oval 24">
                <a:extLst>
                  <a:ext uri="{FF2B5EF4-FFF2-40B4-BE49-F238E27FC236}">
                    <a16:creationId xmlns:a16="http://schemas.microsoft.com/office/drawing/2014/main" id="{40B19B72-0331-6425-05F1-1153313D8B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5619" y="1691337"/>
                <a:ext cx="47625" cy="46835"/>
              </a:xfrm>
              <a:prstGeom prst="ellips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1" name="Oval 25">
                <a:extLst>
                  <a:ext uri="{FF2B5EF4-FFF2-40B4-BE49-F238E27FC236}">
                    <a16:creationId xmlns:a16="http://schemas.microsoft.com/office/drawing/2014/main" id="{5544117E-F7BD-67D8-223C-1AD9D1172E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2906" y="1703826"/>
                <a:ext cx="47625" cy="4683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2" name="Oval 26">
                <a:extLst>
                  <a:ext uri="{FF2B5EF4-FFF2-40B4-BE49-F238E27FC236}">
                    <a16:creationId xmlns:a16="http://schemas.microsoft.com/office/drawing/2014/main" id="{0AAE012C-1511-FF9D-6DD9-C66953F6F4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2906" y="1703826"/>
                <a:ext cx="47625" cy="4683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3" name="Rectangle 27">
                <a:extLst>
                  <a:ext uri="{FF2B5EF4-FFF2-40B4-BE49-F238E27FC236}">
                    <a16:creationId xmlns:a16="http://schemas.microsoft.com/office/drawing/2014/main" id="{2A69D02D-FF46-234A-F821-85B31A8AD4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5369" y="1720999"/>
                <a:ext cx="144463" cy="9367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4" name="Line 28">
                <a:extLst>
                  <a:ext uri="{FF2B5EF4-FFF2-40B4-BE49-F238E27FC236}">
                    <a16:creationId xmlns:a16="http://schemas.microsoft.com/office/drawing/2014/main" id="{C7C7498F-4893-8B1F-BDFA-42EEA602FC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57431" y="1733488"/>
                <a:ext cx="160338" cy="0"/>
              </a:xfrm>
              <a:prstGeom prst="line">
                <a:avLst/>
              </a:pr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5" name="Line 29">
                <a:extLst>
                  <a:ext uri="{FF2B5EF4-FFF2-40B4-BE49-F238E27FC236}">
                    <a16:creationId xmlns:a16="http://schemas.microsoft.com/office/drawing/2014/main" id="{76FD1BCF-B811-BD7A-3E6A-7ACD0EFBD3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38394" y="1557078"/>
                <a:ext cx="0" cy="154555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6" name="Line 30">
                <a:extLst>
                  <a:ext uri="{FF2B5EF4-FFF2-40B4-BE49-F238E27FC236}">
                    <a16:creationId xmlns:a16="http://schemas.microsoft.com/office/drawing/2014/main" id="{98395740-D0CB-7F5B-F89B-B27B3584EB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7119" y="1557078"/>
                <a:ext cx="80963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7" name="Line 31">
                <a:extLst>
                  <a:ext uri="{FF2B5EF4-FFF2-40B4-BE49-F238E27FC236}">
                    <a16:creationId xmlns:a16="http://schemas.microsoft.com/office/drawing/2014/main" id="{96EFB4E6-97C2-E79C-212B-2694AC5173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38394" y="1739732"/>
                <a:ext cx="0" cy="1562"/>
              </a:xfrm>
              <a:prstGeom prst="line">
                <a:avLst/>
              </a:pr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8" name="Line 32">
                <a:extLst>
                  <a:ext uri="{FF2B5EF4-FFF2-40B4-BE49-F238E27FC236}">
                    <a16:creationId xmlns:a16="http://schemas.microsoft.com/office/drawing/2014/main" id="{8A458FC9-C2A9-D76A-6C82-1DA2A685A5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7119" y="1741294"/>
                <a:ext cx="80963" cy="0"/>
              </a:xfrm>
              <a:prstGeom prst="line">
                <a:avLst/>
              </a:pr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9" name="Oval 33">
                <a:extLst>
                  <a:ext uri="{FF2B5EF4-FFF2-40B4-BE49-F238E27FC236}">
                    <a16:creationId xmlns:a16="http://schemas.microsoft.com/office/drawing/2014/main" id="{930BB185-4059-CA33-25B2-3EC5A93FA4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7431" y="1714754"/>
                <a:ext cx="47625" cy="4683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0" name="Oval 34">
                <a:extLst>
                  <a:ext uri="{FF2B5EF4-FFF2-40B4-BE49-F238E27FC236}">
                    <a16:creationId xmlns:a16="http://schemas.microsoft.com/office/drawing/2014/main" id="{F3BF79F0-0A93-7B9B-1B71-A5BE34D81D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7431" y="1714754"/>
                <a:ext cx="47625" cy="46835"/>
              </a:xfrm>
              <a:prstGeom prst="ellips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1" name="Oval 35">
                <a:extLst>
                  <a:ext uri="{FF2B5EF4-FFF2-40B4-BE49-F238E27FC236}">
                    <a16:creationId xmlns:a16="http://schemas.microsoft.com/office/drawing/2014/main" id="{DBFE390D-4FC2-8146-AED6-697CC1C5CB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2044" y="1717876"/>
                <a:ext cx="47625" cy="4683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2" name="Oval 36">
                <a:extLst>
                  <a:ext uri="{FF2B5EF4-FFF2-40B4-BE49-F238E27FC236}">
                    <a16:creationId xmlns:a16="http://schemas.microsoft.com/office/drawing/2014/main" id="{0B7627B2-D54B-09E2-9B42-5587FD53B9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2044" y="1717876"/>
                <a:ext cx="47625" cy="46835"/>
              </a:xfrm>
              <a:prstGeom prst="ellips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3" name="Oval 37">
                <a:extLst>
                  <a:ext uri="{FF2B5EF4-FFF2-40B4-BE49-F238E27FC236}">
                    <a16:creationId xmlns:a16="http://schemas.microsoft.com/office/drawing/2014/main" id="{998F8F28-FFAD-FFA5-D5F2-284783190D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4894" y="1680408"/>
                <a:ext cx="49213" cy="4839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4" name="Oval 38">
                <a:extLst>
                  <a:ext uri="{FF2B5EF4-FFF2-40B4-BE49-F238E27FC236}">
                    <a16:creationId xmlns:a16="http://schemas.microsoft.com/office/drawing/2014/main" id="{C001DADF-DE56-9CAF-7D9B-22C7D24C4E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74894" y="1680408"/>
                <a:ext cx="49213" cy="48396"/>
              </a:xfrm>
              <a:prstGeom prst="ellips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5" name="Oval 39">
                <a:extLst>
                  <a:ext uri="{FF2B5EF4-FFF2-40B4-BE49-F238E27FC236}">
                    <a16:creationId xmlns:a16="http://schemas.microsoft.com/office/drawing/2014/main" id="{41BDE671-3912-3750-48C1-17D71B27E2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0144" y="1716316"/>
                <a:ext cx="47625" cy="4683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7" name="Oval 40">
                <a:extLst>
                  <a:ext uri="{FF2B5EF4-FFF2-40B4-BE49-F238E27FC236}">
                    <a16:creationId xmlns:a16="http://schemas.microsoft.com/office/drawing/2014/main" id="{8DAFE313-2055-79A5-01EB-E8BBB13C8F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0144" y="1716316"/>
                <a:ext cx="47625" cy="46835"/>
              </a:xfrm>
              <a:prstGeom prst="ellips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8" name="Oval 41">
                <a:extLst>
                  <a:ext uri="{FF2B5EF4-FFF2-40B4-BE49-F238E27FC236}">
                    <a16:creationId xmlns:a16="http://schemas.microsoft.com/office/drawing/2014/main" id="{5FA917D8-2D9A-8CBE-3D69-72C94E1AC7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1094" y="1708509"/>
                <a:ext cx="47625" cy="4839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4" name="Oval 42">
                <a:extLst>
                  <a:ext uri="{FF2B5EF4-FFF2-40B4-BE49-F238E27FC236}">
                    <a16:creationId xmlns:a16="http://schemas.microsoft.com/office/drawing/2014/main" id="{6A8BE25A-2E11-5C16-2420-96E3E15AE5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1094" y="1708509"/>
                <a:ext cx="47625" cy="48396"/>
              </a:xfrm>
              <a:prstGeom prst="ellips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5" name="Oval 43">
                <a:extLst>
                  <a:ext uri="{FF2B5EF4-FFF2-40B4-BE49-F238E27FC236}">
                    <a16:creationId xmlns:a16="http://schemas.microsoft.com/office/drawing/2014/main" id="{CC9393E5-7164-0145-DC2B-EC6AA2AF4C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2994" y="1533660"/>
                <a:ext cx="49213" cy="4683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6" name="Oval 44">
                <a:extLst>
                  <a:ext uri="{FF2B5EF4-FFF2-40B4-BE49-F238E27FC236}">
                    <a16:creationId xmlns:a16="http://schemas.microsoft.com/office/drawing/2014/main" id="{BAFE6977-EAF5-70AA-1AB8-4EF70E3962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2994" y="1533660"/>
                <a:ext cx="49213" cy="4683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7" name="Oval 45">
                <a:extLst>
                  <a:ext uri="{FF2B5EF4-FFF2-40B4-BE49-F238E27FC236}">
                    <a16:creationId xmlns:a16="http://schemas.microsoft.com/office/drawing/2014/main" id="{3E782845-5360-D47A-A86F-B018C7710B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2994" y="1708509"/>
                <a:ext cx="49213" cy="4839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8" name="Oval 46">
                <a:extLst>
                  <a:ext uri="{FF2B5EF4-FFF2-40B4-BE49-F238E27FC236}">
                    <a16:creationId xmlns:a16="http://schemas.microsoft.com/office/drawing/2014/main" id="{990AE827-C94F-B6B3-8AAF-E1547E8D59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2994" y="1708509"/>
                <a:ext cx="49213" cy="48396"/>
              </a:xfrm>
              <a:prstGeom prst="ellips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0" name="Oval 47">
                <a:extLst>
                  <a:ext uri="{FF2B5EF4-FFF2-40B4-BE49-F238E27FC236}">
                    <a16:creationId xmlns:a16="http://schemas.microsoft.com/office/drawing/2014/main" id="{E10F2D0A-873D-B32A-33FF-1BBC0822DA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3944" y="1710071"/>
                <a:ext cx="49213" cy="4683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1" name="Oval 48">
                <a:extLst>
                  <a:ext uri="{FF2B5EF4-FFF2-40B4-BE49-F238E27FC236}">
                    <a16:creationId xmlns:a16="http://schemas.microsoft.com/office/drawing/2014/main" id="{8932A001-05BF-01CD-CFFA-9FFE44C740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3944" y="1710071"/>
                <a:ext cx="49213" cy="46835"/>
              </a:xfrm>
              <a:prstGeom prst="ellips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7" name="Rectangle 49">
                <a:extLst>
                  <a:ext uri="{FF2B5EF4-FFF2-40B4-BE49-F238E27FC236}">
                    <a16:creationId xmlns:a16="http://schemas.microsoft.com/office/drawing/2014/main" id="{4B1639C4-8866-A57C-507E-5DEAB8E4C0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9544" y="1650747"/>
                <a:ext cx="142875" cy="81180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99" name="Line 50">
                <a:extLst>
                  <a:ext uri="{FF2B5EF4-FFF2-40B4-BE49-F238E27FC236}">
                    <a16:creationId xmlns:a16="http://schemas.microsoft.com/office/drawing/2014/main" id="{253E43E5-B15E-5997-BCDA-EE6547FBD9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70019" y="1711632"/>
                <a:ext cx="1619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0" name="Line 51">
                <a:extLst>
                  <a:ext uri="{FF2B5EF4-FFF2-40B4-BE49-F238E27FC236}">
                    <a16:creationId xmlns:a16="http://schemas.microsoft.com/office/drawing/2014/main" id="{B5A82953-14CC-F204-AB79-12812A949E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50981" y="1624207"/>
                <a:ext cx="0" cy="18734"/>
              </a:xfrm>
              <a:prstGeom prst="line">
                <a:avLst/>
              </a:pr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4" name="Line 52">
                <a:extLst>
                  <a:ext uri="{FF2B5EF4-FFF2-40B4-BE49-F238E27FC236}">
                    <a16:creationId xmlns:a16="http://schemas.microsoft.com/office/drawing/2014/main" id="{7321E35E-D479-F407-6D2F-7A0FB390F9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294" y="1624207"/>
                <a:ext cx="80963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2" name="Line 53">
                <a:extLst>
                  <a:ext uri="{FF2B5EF4-FFF2-40B4-BE49-F238E27FC236}">
                    <a16:creationId xmlns:a16="http://schemas.microsoft.com/office/drawing/2014/main" id="{0706DF70-D9D3-E616-537F-9A5F910461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50981" y="1741294"/>
                <a:ext cx="0" cy="4684"/>
              </a:xfrm>
              <a:prstGeom prst="line">
                <a:avLst/>
              </a:pr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3" name="Line 54">
                <a:extLst>
                  <a:ext uri="{FF2B5EF4-FFF2-40B4-BE49-F238E27FC236}">
                    <a16:creationId xmlns:a16="http://schemas.microsoft.com/office/drawing/2014/main" id="{C4EB2786-5798-B235-FBC8-E62663E819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1294" y="1745977"/>
                <a:ext cx="80963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4" name="Oval 55">
                <a:extLst>
                  <a:ext uri="{FF2B5EF4-FFF2-40B4-BE49-F238E27FC236}">
                    <a16:creationId xmlns:a16="http://schemas.microsoft.com/office/drawing/2014/main" id="{8ACF3A49-BB77-4943-C0B8-6BBB368C84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0019" y="1672603"/>
                <a:ext cx="49213" cy="4839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5" name="Oval 56">
                <a:extLst>
                  <a:ext uri="{FF2B5EF4-FFF2-40B4-BE49-F238E27FC236}">
                    <a16:creationId xmlns:a16="http://schemas.microsoft.com/office/drawing/2014/main" id="{FCC1E4DC-4AA4-2D30-7D8C-2239519190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0019" y="1672603"/>
                <a:ext cx="49213" cy="48396"/>
              </a:xfrm>
              <a:prstGeom prst="ellips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6" name="Oval 57">
                <a:extLst>
                  <a:ext uri="{FF2B5EF4-FFF2-40B4-BE49-F238E27FC236}">
                    <a16:creationId xmlns:a16="http://schemas.microsoft.com/office/drawing/2014/main" id="{E71C8C56-1292-12F5-3919-71366590B8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2731" y="1702265"/>
                <a:ext cx="49213" cy="4839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2" name="Oval 58">
                <a:extLst>
                  <a:ext uri="{FF2B5EF4-FFF2-40B4-BE49-F238E27FC236}">
                    <a16:creationId xmlns:a16="http://schemas.microsoft.com/office/drawing/2014/main" id="{175371B0-34F6-23DE-FCEA-F584DBB950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2731" y="1702265"/>
                <a:ext cx="49213" cy="48396"/>
              </a:xfrm>
              <a:prstGeom prst="ellips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0" name="Oval 59">
                <a:extLst>
                  <a:ext uri="{FF2B5EF4-FFF2-40B4-BE49-F238E27FC236}">
                    <a16:creationId xmlns:a16="http://schemas.microsoft.com/office/drawing/2014/main" id="{503DB634-3631-1457-AA02-CF9505DDB9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7169" y="1600790"/>
                <a:ext cx="47625" cy="4683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6" name="Oval 60">
                <a:extLst>
                  <a:ext uri="{FF2B5EF4-FFF2-40B4-BE49-F238E27FC236}">
                    <a16:creationId xmlns:a16="http://schemas.microsoft.com/office/drawing/2014/main" id="{B149F110-1B90-A9A6-4B00-99E0A215D5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27169" y="1600790"/>
                <a:ext cx="47625" cy="46835"/>
              </a:xfrm>
              <a:prstGeom prst="ellips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8" name="Oval 61">
                <a:extLst>
                  <a:ext uri="{FF2B5EF4-FFF2-40B4-BE49-F238E27FC236}">
                    <a16:creationId xmlns:a16="http://schemas.microsoft.com/office/drawing/2014/main" id="{58C905DD-E386-499A-FAF9-C586A79B6D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0019" y="1720999"/>
                <a:ext cx="49213" cy="4839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9" name="Oval 62">
                <a:extLst>
                  <a:ext uri="{FF2B5EF4-FFF2-40B4-BE49-F238E27FC236}">
                    <a16:creationId xmlns:a16="http://schemas.microsoft.com/office/drawing/2014/main" id="{C3FA9752-6956-A965-0720-15C67B1D86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0019" y="1720999"/>
                <a:ext cx="49213" cy="48396"/>
              </a:xfrm>
              <a:prstGeom prst="ellips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57" name="Rectangle 63">
                <a:extLst>
                  <a:ext uri="{FF2B5EF4-FFF2-40B4-BE49-F238E27FC236}">
                    <a16:creationId xmlns:a16="http://schemas.microsoft.com/office/drawing/2014/main" id="{5ED76409-5E75-AFB6-1332-BBB9EBA3A6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4069" y="1321343"/>
                <a:ext cx="142875" cy="391851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1661" name="Line 64">
                <a:extLst>
                  <a:ext uri="{FF2B5EF4-FFF2-40B4-BE49-F238E27FC236}">
                    <a16:creationId xmlns:a16="http://schemas.microsoft.com/office/drawing/2014/main" id="{F72C8E96-7751-5A08-355D-E765F4DDA0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14544" y="1661675"/>
                <a:ext cx="1619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62" name="Line 65">
                <a:extLst>
                  <a:ext uri="{FF2B5EF4-FFF2-40B4-BE49-F238E27FC236}">
                    <a16:creationId xmlns:a16="http://schemas.microsoft.com/office/drawing/2014/main" id="{E880815D-08FF-498F-3F33-B31FB9A2BC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5506" y="835823"/>
                <a:ext cx="0" cy="477714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37" name="Line 66">
                <a:extLst>
                  <a:ext uri="{FF2B5EF4-FFF2-40B4-BE49-F238E27FC236}">
                    <a16:creationId xmlns:a16="http://schemas.microsoft.com/office/drawing/2014/main" id="{7ED79ADB-0210-E6C9-06CF-4E5AEB35FF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55819" y="835823"/>
                <a:ext cx="7937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14" name="Line 67">
                <a:extLst>
                  <a:ext uri="{FF2B5EF4-FFF2-40B4-BE49-F238E27FC236}">
                    <a16:creationId xmlns:a16="http://schemas.microsoft.com/office/drawing/2014/main" id="{4972458A-FA98-B29C-4893-20287A7EF6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5506" y="1722560"/>
                <a:ext cx="0" cy="7806"/>
              </a:xfrm>
              <a:prstGeom prst="line">
                <a:avLst/>
              </a:pr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91" name="Line 68">
                <a:extLst>
                  <a:ext uri="{FF2B5EF4-FFF2-40B4-BE49-F238E27FC236}">
                    <a16:creationId xmlns:a16="http://schemas.microsoft.com/office/drawing/2014/main" id="{D44C71EB-4D51-4C3F-A5F7-05CA1604D5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55819" y="1730365"/>
                <a:ext cx="7937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65" name="Oval 69">
                <a:extLst>
                  <a:ext uri="{FF2B5EF4-FFF2-40B4-BE49-F238E27FC236}">
                    <a16:creationId xmlns:a16="http://schemas.microsoft.com/office/drawing/2014/main" id="{D482E4E7-3E8A-DB26-7E08-2BADEB0D69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1694" y="812406"/>
                <a:ext cx="47625" cy="4839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43" name="Oval 70">
                <a:extLst>
                  <a:ext uri="{FF2B5EF4-FFF2-40B4-BE49-F238E27FC236}">
                    <a16:creationId xmlns:a16="http://schemas.microsoft.com/office/drawing/2014/main" id="{ECADF182-B7BA-8995-4F69-4893A451C7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1694" y="812406"/>
                <a:ext cx="47625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18" name="Oval 71">
                <a:extLst>
                  <a:ext uri="{FF2B5EF4-FFF2-40B4-BE49-F238E27FC236}">
                    <a16:creationId xmlns:a16="http://schemas.microsoft.com/office/drawing/2014/main" id="{1144ABD7-00E8-7FA9-835F-1251A069E1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1694" y="1447797"/>
                <a:ext cx="47625" cy="4683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97" name="Oval 72">
                <a:extLst>
                  <a:ext uri="{FF2B5EF4-FFF2-40B4-BE49-F238E27FC236}">
                    <a16:creationId xmlns:a16="http://schemas.microsoft.com/office/drawing/2014/main" id="{91E8CC5F-4C0C-37D4-8157-092A1FB80C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1694" y="1447797"/>
                <a:ext cx="47625" cy="46835"/>
              </a:xfrm>
              <a:prstGeom prst="ellips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76" name="Oval 73">
                <a:extLst>
                  <a:ext uri="{FF2B5EF4-FFF2-40B4-BE49-F238E27FC236}">
                    <a16:creationId xmlns:a16="http://schemas.microsoft.com/office/drawing/2014/main" id="{65CDF0B3-5602-3A2A-09AD-9074838742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7256" y="1696020"/>
                <a:ext cx="49213" cy="48396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54" name="Oval 74">
                <a:extLst>
                  <a:ext uri="{FF2B5EF4-FFF2-40B4-BE49-F238E27FC236}">
                    <a16:creationId xmlns:a16="http://schemas.microsoft.com/office/drawing/2014/main" id="{0B0DB2A2-DC4D-DEE1-6B8C-6FD7C7049C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7256" y="1696020"/>
                <a:ext cx="49213" cy="48396"/>
              </a:xfrm>
              <a:prstGeom prst="ellips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56" name="Oval 75">
                <a:extLst>
                  <a:ext uri="{FF2B5EF4-FFF2-40B4-BE49-F238E27FC236}">
                    <a16:creationId xmlns:a16="http://schemas.microsoft.com/office/drawing/2014/main" id="{B45A383F-FAC0-A5AE-54F4-C7DF9C6D4A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1694" y="1608595"/>
                <a:ext cx="47625" cy="4683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57" name="Oval 76">
                <a:extLst>
                  <a:ext uri="{FF2B5EF4-FFF2-40B4-BE49-F238E27FC236}">
                    <a16:creationId xmlns:a16="http://schemas.microsoft.com/office/drawing/2014/main" id="{73989A8A-47DD-0AFC-B401-8D79C19520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1694" y="1608595"/>
                <a:ext cx="47625" cy="46835"/>
              </a:xfrm>
              <a:prstGeom prst="ellips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24" name="Oval 77">
                <a:extLst>
                  <a:ext uri="{FF2B5EF4-FFF2-40B4-BE49-F238E27FC236}">
                    <a16:creationId xmlns:a16="http://schemas.microsoft.com/office/drawing/2014/main" id="{55222DB6-2222-55CE-6B8B-2F4BE20972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1694" y="1666359"/>
                <a:ext cx="47625" cy="4683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26" name="Oval 78">
                <a:extLst>
                  <a:ext uri="{FF2B5EF4-FFF2-40B4-BE49-F238E27FC236}">
                    <a16:creationId xmlns:a16="http://schemas.microsoft.com/office/drawing/2014/main" id="{CE15A3E2-DAB3-4394-2B03-303D8E676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1694" y="1666359"/>
                <a:ext cx="47625" cy="46835"/>
              </a:xfrm>
              <a:prstGeom prst="ellips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27" name="Oval 79">
                <a:extLst>
                  <a:ext uri="{FF2B5EF4-FFF2-40B4-BE49-F238E27FC236}">
                    <a16:creationId xmlns:a16="http://schemas.microsoft.com/office/drawing/2014/main" id="{E707054A-FA45-74F1-B1ED-A571ED9340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4544" y="1706949"/>
                <a:ext cx="49213" cy="46835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02" name="Oval 80">
                <a:extLst>
                  <a:ext uri="{FF2B5EF4-FFF2-40B4-BE49-F238E27FC236}">
                    <a16:creationId xmlns:a16="http://schemas.microsoft.com/office/drawing/2014/main" id="{264E3038-D9DC-4E7F-39E1-40AD3D555C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4544" y="1706949"/>
                <a:ext cx="49213" cy="46835"/>
              </a:xfrm>
              <a:prstGeom prst="ellipse">
                <a:avLst/>
              </a:prstGeom>
              <a:noFill/>
              <a:ln w="6350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grpSp>
            <p:nvGrpSpPr>
              <p:cNvPr id="2504" name="组合 2503">
                <a:extLst>
                  <a:ext uri="{FF2B5EF4-FFF2-40B4-BE49-F238E27FC236}">
                    <a16:creationId xmlns:a16="http://schemas.microsoft.com/office/drawing/2014/main" id="{EA2454E6-96AF-31BE-9CF0-9A6E06EE8472}"/>
                  </a:ext>
                </a:extLst>
              </p:cNvPr>
              <p:cNvGrpSpPr/>
              <p:nvPr/>
            </p:nvGrpSpPr>
            <p:grpSpPr>
              <a:xfrm>
                <a:off x="2623143" y="1325645"/>
                <a:ext cx="465402" cy="272402"/>
                <a:chOff x="4506904" y="304027"/>
                <a:chExt cx="465402" cy="276999"/>
              </a:xfrm>
            </p:grpSpPr>
            <p:sp>
              <p:nvSpPr>
                <p:cNvPr id="2505" name="文本框 2504">
                  <a:extLst>
                    <a:ext uri="{FF2B5EF4-FFF2-40B4-BE49-F238E27FC236}">
                      <a16:creationId xmlns:a16="http://schemas.microsoft.com/office/drawing/2014/main" id="{701546EB-21D2-814A-617B-CC73B8543324}"/>
                    </a:ext>
                  </a:extLst>
                </p:cNvPr>
                <p:cNvSpPr txBox="1"/>
                <p:nvPr/>
              </p:nvSpPr>
              <p:spPr>
                <a:xfrm>
                  <a:off x="4506904" y="304027"/>
                  <a:ext cx="46540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/>
                    <a:t>ns </a:t>
                  </a:r>
                  <a:endParaRPr lang="zh-CN" altLang="en-US" dirty="0"/>
                </a:p>
              </p:txBody>
            </p:sp>
            <p:sp>
              <p:nvSpPr>
                <p:cNvPr id="2506" name="Freeform 58">
                  <a:extLst>
                    <a:ext uri="{FF2B5EF4-FFF2-40B4-BE49-F238E27FC236}">
                      <a16:creationId xmlns:a16="http://schemas.microsoft.com/office/drawing/2014/main" id="{B766925B-ECA9-BA52-8C87-542229046E90}"/>
                    </a:ext>
                  </a:extLst>
                </p:cNvPr>
                <p:cNvSpPr/>
                <p:nvPr/>
              </p:nvSpPr>
              <p:spPr bwMode="auto">
                <a:xfrm>
                  <a:off x="4534982" y="505692"/>
                  <a:ext cx="235508" cy="58231"/>
                </a:xfrm>
                <a:custGeom>
                  <a:avLst/>
                  <a:gdLst>
                    <a:gd name="T0" fmla="*/ 0 w 489"/>
                    <a:gd name="T1" fmla="*/ 84 h 84"/>
                    <a:gd name="T2" fmla="*/ 0 w 489"/>
                    <a:gd name="T3" fmla="*/ 0 h 84"/>
                    <a:gd name="T4" fmla="*/ 489 w 489"/>
                    <a:gd name="T5" fmla="*/ 0 h 84"/>
                    <a:gd name="T6" fmla="*/ 489 w 489"/>
                    <a:gd name="T7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9" h="84">
                      <a:moveTo>
                        <a:pt x="0" y="84"/>
                      </a:moveTo>
                      <a:lnTo>
                        <a:pt x="0" y="0"/>
                      </a:lnTo>
                      <a:lnTo>
                        <a:pt x="489" y="0"/>
                      </a:lnTo>
                      <a:lnTo>
                        <a:pt x="489" y="84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51435" tIns="25718" rIns="51435" bIns="25718" numCol="1" anchor="t" anchorCtr="0" compatLnSpc="1"/>
                <a:lstStyle/>
                <a:p>
                  <a:endParaRPr lang="zh-CN" altLang="en-US" sz="1015" dirty="0"/>
                </a:p>
              </p:txBody>
            </p:sp>
          </p:grpSp>
          <p:grpSp>
            <p:nvGrpSpPr>
              <p:cNvPr id="2630" name="组合 2629">
                <a:extLst>
                  <a:ext uri="{FF2B5EF4-FFF2-40B4-BE49-F238E27FC236}">
                    <a16:creationId xmlns:a16="http://schemas.microsoft.com/office/drawing/2014/main" id="{D3CA0A1E-E7CA-D0B6-3C0A-8AC6F8B6A0A4}"/>
                  </a:ext>
                </a:extLst>
              </p:cNvPr>
              <p:cNvGrpSpPr/>
              <p:nvPr/>
            </p:nvGrpSpPr>
            <p:grpSpPr>
              <a:xfrm>
                <a:off x="3296452" y="604855"/>
                <a:ext cx="248291" cy="302670"/>
                <a:chOff x="2997465" y="592285"/>
                <a:chExt cx="248291" cy="307777"/>
              </a:xfrm>
            </p:grpSpPr>
            <p:sp>
              <p:nvSpPr>
                <p:cNvPr id="2628" name="文本框 2627">
                  <a:extLst>
                    <a:ext uri="{FF2B5EF4-FFF2-40B4-BE49-F238E27FC236}">
                      <a16:creationId xmlns:a16="http://schemas.microsoft.com/office/drawing/2014/main" id="{ECC41752-7C40-CE89-7D15-35ADBF74FB05}"/>
                    </a:ext>
                  </a:extLst>
                </p:cNvPr>
                <p:cNvSpPr txBox="1"/>
                <p:nvPr/>
              </p:nvSpPr>
              <p:spPr>
                <a:xfrm>
                  <a:off x="2997465" y="592285"/>
                  <a:ext cx="24829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4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*</a:t>
                  </a:r>
                  <a:endParaRPr lang="zh-CN" altLang="en-US" sz="20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29" name="Freeform 58">
                  <a:extLst>
                    <a:ext uri="{FF2B5EF4-FFF2-40B4-BE49-F238E27FC236}">
                      <a16:creationId xmlns:a16="http://schemas.microsoft.com/office/drawing/2014/main" id="{CA1B1B66-BF80-E747-A88F-1FB8D5643169}"/>
                    </a:ext>
                  </a:extLst>
                </p:cNvPr>
                <p:cNvSpPr/>
                <p:nvPr/>
              </p:nvSpPr>
              <p:spPr bwMode="auto">
                <a:xfrm>
                  <a:off x="2998206" y="748673"/>
                  <a:ext cx="242074" cy="51563"/>
                </a:xfrm>
                <a:custGeom>
                  <a:avLst/>
                  <a:gdLst>
                    <a:gd name="T0" fmla="*/ 0 w 489"/>
                    <a:gd name="T1" fmla="*/ 84 h 84"/>
                    <a:gd name="T2" fmla="*/ 0 w 489"/>
                    <a:gd name="T3" fmla="*/ 0 h 84"/>
                    <a:gd name="T4" fmla="*/ 489 w 489"/>
                    <a:gd name="T5" fmla="*/ 0 h 84"/>
                    <a:gd name="T6" fmla="*/ 489 w 489"/>
                    <a:gd name="T7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9" h="84">
                      <a:moveTo>
                        <a:pt x="0" y="84"/>
                      </a:moveTo>
                      <a:lnTo>
                        <a:pt x="0" y="0"/>
                      </a:lnTo>
                      <a:lnTo>
                        <a:pt x="489" y="0"/>
                      </a:lnTo>
                      <a:lnTo>
                        <a:pt x="489" y="84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51435" tIns="25718" rIns="51435" bIns="25718" numCol="1" anchor="t" anchorCtr="0" compatLnSpc="1"/>
                <a:lstStyle/>
                <a:p>
                  <a:endParaRPr lang="zh-CN" altLang="en-US" sz="1015" dirty="0"/>
                </a:p>
              </p:txBody>
            </p:sp>
          </p:grpSp>
          <p:grpSp>
            <p:nvGrpSpPr>
              <p:cNvPr id="2659" name="组合 2658">
                <a:extLst>
                  <a:ext uri="{FF2B5EF4-FFF2-40B4-BE49-F238E27FC236}">
                    <a16:creationId xmlns:a16="http://schemas.microsoft.com/office/drawing/2014/main" id="{2BE9631B-F240-E60D-C865-939BAA5DA7D8}"/>
                  </a:ext>
                </a:extLst>
              </p:cNvPr>
              <p:cNvGrpSpPr/>
              <p:nvPr/>
            </p:nvGrpSpPr>
            <p:grpSpPr>
              <a:xfrm>
                <a:off x="5238896" y="307839"/>
                <a:ext cx="465402" cy="272402"/>
                <a:chOff x="4506904" y="304027"/>
                <a:chExt cx="465402" cy="276999"/>
              </a:xfrm>
            </p:grpSpPr>
            <p:sp>
              <p:nvSpPr>
                <p:cNvPr id="2660" name="文本框 2659">
                  <a:extLst>
                    <a:ext uri="{FF2B5EF4-FFF2-40B4-BE49-F238E27FC236}">
                      <a16:creationId xmlns:a16="http://schemas.microsoft.com/office/drawing/2014/main" id="{2F10CDA8-4139-B5F2-35C7-206E0AAEBD9D}"/>
                    </a:ext>
                  </a:extLst>
                </p:cNvPr>
                <p:cNvSpPr txBox="1"/>
                <p:nvPr/>
              </p:nvSpPr>
              <p:spPr>
                <a:xfrm>
                  <a:off x="4506904" y="304027"/>
                  <a:ext cx="46540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/>
                    <a:t>ns </a:t>
                  </a:r>
                  <a:endParaRPr lang="zh-CN" altLang="en-US" dirty="0"/>
                </a:p>
              </p:txBody>
            </p:sp>
            <p:sp>
              <p:nvSpPr>
                <p:cNvPr id="2661" name="Freeform 58">
                  <a:extLst>
                    <a:ext uri="{FF2B5EF4-FFF2-40B4-BE49-F238E27FC236}">
                      <a16:creationId xmlns:a16="http://schemas.microsoft.com/office/drawing/2014/main" id="{37F89C63-4EE4-D6FF-B862-4519AF207420}"/>
                    </a:ext>
                  </a:extLst>
                </p:cNvPr>
                <p:cNvSpPr/>
                <p:nvPr/>
              </p:nvSpPr>
              <p:spPr bwMode="auto">
                <a:xfrm>
                  <a:off x="4534982" y="505692"/>
                  <a:ext cx="235508" cy="58231"/>
                </a:xfrm>
                <a:custGeom>
                  <a:avLst/>
                  <a:gdLst>
                    <a:gd name="T0" fmla="*/ 0 w 489"/>
                    <a:gd name="T1" fmla="*/ 84 h 84"/>
                    <a:gd name="T2" fmla="*/ 0 w 489"/>
                    <a:gd name="T3" fmla="*/ 0 h 84"/>
                    <a:gd name="T4" fmla="*/ 489 w 489"/>
                    <a:gd name="T5" fmla="*/ 0 h 84"/>
                    <a:gd name="T6" fmla="*/ 489 w 489"/>
                    <a:gd name="T7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9" h="84">
                      <a:moveTo>
                        <a:pt x="0" y="84"/>
                      </a:moveTo>
                      <a:lnTo>
                        <a:pt x="0" y="0"/>
                      </a:lnTo>
                      <a:lnTo>
                        <a:pt x="489" y="0"/>
                      </a:lnTo>
                      <a:lnTo>
                        <a:pt x="489" y="84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51435" tIns="25718" rIns="51435" bIns="25718" numCol="1" anchor="t" anchorCtr="0" compatLnSpc="1"/>
                <a:lstStyle/>
                <a:p>
                  <a:endParaRPr lang="zh-CN" altLang="en-US" sz="1015" dirty="0"/>
                </a:p>
              </p:txBody>
            </p:sp>
          </p:grpSp>
          <p:grpSp>
            <p:nvGrpSpPr>
              <p:cNvPr id="2684" name="组合 2683">
                <a:extLst>
                  <a:ext uri="{FF2B5EF4-FFF2-40B4-BE49-F238E27FC236}">
                    <a16:creationId xmlns:a16="http://schemas.microsoft.com/office/drawing/2014/main" id="{EA26B5FD-19DF-B9DB-FD95-28E27437D8C8}"/>
                  </a:ext>
                </a:extLst>
              </p:cNvPr>
              <p:cNvGrpSpPr/>
              <p:nvPr/>
            </p:nvGrpSpPr>
            <p:grpSpPr>
              <a:xfrm>
                <a:off x="651631" y="1759404"/>
                <a:ext cx="1045425" cy="167043"/>
                <a:chOff x="2611062" y="3508375"/>
                <a:chExt cx="1045425" cy="169862"/>
              </a:xfrm>
            </p:grpSpPr>
            <p:sp>
              <p:nvSpPr>
                <p:cNvPr id="2685" name="Rectangle 324">
                  <a:extLst>
                    <a:ext uri="{FF2B5EF4-FFF2-40B4-BE49-F238E27FC236}">
                      <a16:creationId xmlns:a16="http://schemas.microsoft.com/office/drawing/2014/main" id="{CA983EBA-7F49-C912-F15B-31DAFE62C8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11062" y="3524349"/>
                  <a:ext cx="277320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686" name="Rectangle 325">
                  <a:extLst>
                    <a:ext uri="{FF2B5EF4-FFF2-40B4-BE49-F238E27FC236}">
                      <a16:creationId xmlns:a16="http://schemas.microsoft.com/office/drawing/2014/main" id="{C5122070-27D4-36D1-C6B5-B8FDEA3C3B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30088" y="3508375"/>
                  <a:ext cx="426399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Female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2687" name="组合 2686">
                <a:extLst>
                  <a:ext uri="{FF2B5EF4-FFF2-40B4-BE49-F238E27FC236}">
                    <a16:creationId xmlns:a16="http://schemas.microsoft.com/office/drawing/2014/main" id="{0B47CDB6-4081-0576-6E21-F792D23C5361}"/>
                  </a:ext>
                </a:extLst>
              </p:cNvPr>
              <p:cNvGrpSpPr/>
              <p:nvPr/>
            </p:nvGrpSpPr>
            <p:grpSpPr>
              <a:xfrm>
                <a:off x="2598749" y="1759404"/>
                <a:ext cx="1045425" cy="167043"/>
                <a:chOff x="2611062" y="3508375"/>
                <a:chExt cx="1045425" cy="169862"/>
              </a:xfrm>
            </p:grpSpPr>
            <p:sp>
              <p:nvSpPr>
                <p:cNvPr id="2688" name="Rectangle 324">
                  <a:extLst>
                    <a:ext uri="{FF2B5EF4-FFF2-40B4-BE49-F238E27FC236}">
                      <a16:creationId xmlns:a16="http://schemas.microsoft.com/office/drawing/2014/main" id="{616A71C3-814D-537E-1467-7E12E73951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11062" y="3524349"/>
                  <a:ext cx="277320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689" name="Rectangle 325">
                  <a:extLst>
                    <a:ext uri="{FF2B5EF4-FFF2-40B4-BE49-F238E27FC236}">
                      <a16:creationId xmlns:a16="http://schemas.microsoft.com/office/drawing/2014/main" id="{1D6A236A-2572-22E3-4A15-02FC4BBE8A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30088" y="3508375"/>
                  <a:ext cx="426399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Female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2690" name="组合 2689">
                <a:extLst>
                  <a:ext uri="{FF2B5EF4-FFF2-40B4-BE49-F238E27FC236}">
                    <a16:creationId xmlns:a16="http://schemas.microsoft.com/office/drawing/2014/main" id="{F7148EB7-03FF-1ECE-1EC9-DE5A23B076AC}"/>
                  </a:ext>
                </a:extLst>
              </p:cNvPr>
              <p:cNvGrpSpPr/>
              <p:nvPr/>
            </p:nvGrpSpPr>
            <p:grpSpPr>
              <a:xfrm>
                <a:off x="4561525" y="1759404"/>
                <a:ext cx="1045425" cy="167043"/>
                <a:chOff x="2611062" y="3508375"/>
                <a:chExt cx="1045425" cy="169862"/>
              </a:xfrm>
            </p:grpSpPr>
            <p:sp>
              <p:nvSpPr>
                <p:cNvPr id="2691" name="Rectangle 324">
                  <a:extLst>
                    <a:ext uri="{FF2B5EF4-FFF2-40B4-BE49-F238E27FC236}">
                      <a16:creationId xmlns:a16="http://schemas.microsoft.com/office/drawing/2014/main" id="{9ABBF6B9-1AE8-40D6-B7F0-0FE4D3920D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11062" y="3524349"/>
                  <a:ext cx="277320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692" name="Rectangle 325">
                  <a:extLst>
                    <a:ext uri="{FF2B5EF4-FFF2-40B4-BE49-F238E27FC236}">
                      <a16:creationId xmlns:a16="http://schemas.microsoft.com/office/drawing/2014/main" id="{41839745-EA8C-8036-1285-EB8A2F2D56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30088" y="3508375"/>
                  <a:ext cx="426399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Female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748" name="Rectangle 70">
                <a:extLst>
                  <a:ext uri="{FF2B5EF4-FFF2-40B4-BE49-F238E27FC236}">
                    <a16:creationId xmlns:a16="http://schemas.microsoft.com/office/drawing/2014/main" id="{7E9ECD50-7046-A238-8470-F608B6B006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-467957" y="1134016"/>
                <a:ext cx="1227900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Concentration (pg/ml)</a:t>
                </a:r>
                <a:endParaRPr kumimoji="0" lang="zh-CN" altLang="zh-CN" sz="1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749" name="Rectangle 70">
                <a:extLst>
                  <a:ext uri="{FF2B5EF4-FFF2-40B4-BE49-F238E27FC236}">
                    <a16:creationId xmlns:a16="http://schemas.microsoft.com/office/drawing/2014/main" id="{9A624BDD-AA10-C25D-FC2D-7D28DE8C97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1360844" y="1134017"/>
                <a:ext cx="1227900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Concentration (pg/ml)</a:t>
                </a:r>
                <a:endParaRPr kumimoji="0" lang="zh-CN" altLang="zh-CN" sz="1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750" name="Rectangle 70">
                <a:extLst>
                  <a:ext uri="{FF2B5EF4-FFF2-40B4-BE49-F238E27FC236}">
                    <a16:creationId xmlns:a16="http://schemas.microsoft.com/office/drawing/2014/main" id="{DB4E8C18-5302-9302-1810-954FBC26C6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3293011" y="1134016"/>
                <a:ext cx="1227900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Concentration (pg/ml)</a:t>
                </a:r>
                <a:endParaRPr kumimoji="0" lang="zh-CN" altLang="zh-CN" sz="1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769" name="TextBox 196">
                <a:extLst>
                  <a:ext uri="{FF2B5EF4-FFF2-40B4-BE49-F238E27FC236}">
                    <a16:creationId xmlns:a16="http://schemas.microsoft.com/office/drawing/2014/main" id="{7DFAC3C0-4643-B0E7-F8DA-E9E8C0E312AD}"/>
                  </a:ext>
                </a:extLst>
              </p:cNvPr>
              <p:cNvSpPr txBox="1"/>
              <p:nvPr/>
            </p:nvSpPr>
            <p:spPr>
              <a:xfrm>
                <a:off x="506193" y="227634"/>
                <a:ext cx="45719" cy="15367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US" altLang="zh-CN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2770" name="TextBox 196">
                <a:extLst>
                  <a:ext uri="{FF2B5EF4-FFF2-40B4-BE49-F238E27FC236}">
                    <a16:creationId xmlns:a16="http://schemas.microsoft.com/office/drawing/2014/main" id="{E562B88C-87F0-055B-D6CA-28A47AC5789A}"/>
                  </a:ext>
                </a:extLst>
              </p:cNvPr>
              <p:cNvSpPr txBox="1"/>
              <p:nvPr/>
            </p:nvSpPr>
            <p:spPr>
              <a:xfrm>
                <a:off x="2456355" y="227634"/>
                <a:ext cx="45719" cy="15367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US" altLang="zh-CN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2771" name="TextBox 196">
                <a:extLst>
                  <a:ext uri="{FF2B5EF4-FFF2-40B4-BE49-F238E27FC236}">
                    <a16:creationId xmlns:a16="http://schemas.microsoft.com/office/drawing/2014/main" id="{F07C56AD-D722-4780-C35B-E5E7F4AA88DC}"/>
                  </a:ext>
                </a:extLst>
              </p:cNvPr>
              <p:cNvSpPr txBox="1"/>
              <p:nvPr/>
            </p:nvSpPr>
            <p:spPr>
              <a:xfrm>
                <a:off x="4364351" y="227634"/>
                <a:ext cx="45719" cy="15367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US" altLang="zh-CN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</a:p>
            </p:txBody>
          </p:sp>
        </p:grpSp>
        <p:grpSp>
          <p:nvGrpSpPr>
            <p:cNvPr id="2792" name="组合 2791">
              <a:extLst>
                <a:ext uri="{FF2B5EF4-FFF2-40B4-BE49-F238E27FC236}">
                  <a16:creationId xmlns:a16="http://schemas.microsoft.com/office/drawing/2014/main" id="{B680BCDD-9CE1-1C78-82BA-4424377A9B45}"/>
                </a:ext>
              </a:extLst>
            </p:cNvPr>
            <p:cNvGrpSpPr/>
            <p:nvPr/>
          </p:nvGrpSpPr>
          <p:grpSpPr>
            <a:xfrm>
              <a:off x="69049" y="1915208"/>
              <a:ext cx="5615644" cy="1652125"/>
              <a:chOff x="69049" y="1975046"/>
              <a:chExt cx="5615644" cy="1652125"/>
            </a:xfrm>
          </p:grpSpPr>
          <p:sp>
            <p:nvSpPr>
              <p:cNvPr id="301" name="Freeform 248">
                <a:extLst>
                  <a:ext uri="{FF2B5EF4-FFF2-40B4-BE49-F238E27FC236}">
                    <a16:creationId xmlns:a16="http://schemas.microsoft.com/office/drawing/2014/main" id="{F486045C-A11E-AABA-5411-8D11B2EA6FD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8494" y="3449198"/>
                <a:ext cx="1284288" cy="53079"/>
              </a:xfrm>
              <a:custGeom>
                <a:avLst/>
                <a:gdLst>
                  <a:gd name="T0" fmla="*/ 0 w 809"/>
                  <a:gd name="T1" fmla="*/ 0 h 34"/>
                  <a:gd name="T2" fmla="*/ 809 w 809"/>
                  <a:gd name="T3" fmla="*/ 0 h 34"/>
                  <a:gd name="T4" fmla="*/ 191 w 809"/>
                  <a:gd name="T5" fmla="*/ 34 h 34"/>
                  <a:gd name="T6" fmla="*/ 191 w 809"/>
                  <a:gd name="T7" fmla="*/ 0 h 34"/>
                  <a:gd name="T8" fmla="*/ 617 w 809"/>
                  <a:gd name="T9" fmla="*/ 34 h 34"/>
                  <a:gd name="T10" fmla="*/ 617 w 809"/>
                  <a:gd name="T11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09" h="34">
                    <a:moveTo>
                      <a:pt x="0" y="0"/>
                    </a:moveTo>
                    <a:lnTo>
                      <a:pt x="809" y="0"/>
                    </a:lnTo>
                    <a:moveTo>
                      <a:pt x="191" y="34"/>
                    </a:moveTo>
                    <a:lnTo>
                      <a:pt x="191" y="0"/>
                    </a:lnTo>
                    <a:moveTo>
                      <a:pt x="617" y="34"/>
                    </a:moveTo>
                    <a:lnTo>
                      <a:pt x="617" y="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2" name="Rectangle 249">
                <a:extLst>
                  <a:ext uri="{FF2B5EF4-FFF2-40B4-BE49-F238E27FC236}">
                    <a16:creationId xmlns:a16="http://schemas.microsoft.com/office/drawing/2014/main" id="{E4D27053-B3E2-5A07-06EA-1545632FC0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1331" y="3370507"/>
                <a:ext cx="70532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0</a:t>
                </a:r>
                <a:endParaRPr kumimoji="0" lang="zh-CN" altLang="zh-CN" sz="2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303" name="Rectangle 250">
                <a:extLst>
                  <a:ext uri="{FF2B5EF4-FFF2-40B4-BE49-F238E27FC236}">
                    <a16:creationId xmlns:a16="http://schemas.microsoft.com/office/drawing/2014/main" id="{0169D9AF-C531-069E-E53F-1223EB6369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381" y="2953678"/>
                <a:ext cx="211596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500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304" name="Rectangle 251">
                <a:extLst>
                  <a:ext uri="{FF2B5EF4-FFF2-40B4-BE49-F238E27FC236}">
                    <a16:creationId xmlns:a16="http://schemas.microsoft.com/office/drawing/2014/main" id="{30DDCCA3-DFD9-7AF0-F73C-20452922D5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993" y="2536849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1000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305" name="Rectangle 252">
                <a:extLst>
                  <a:ext uri="{FF2B5EF4-FFF2-40B4-BE49-F238E27FC236}">
                    <a16:creationId xmlns:a16="http://schemas.microsoft.com/office/drawing/2014/main" id="{C0CD874E-638F-1745-11FE-78AAE0972A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0993" y="2120020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1500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306" name="Freeform 253">
                <a:extLst>
                  <a:ext uri="{FF2B5EF4-FFF2-40B4-BE49-F238E27FC236}">
                    <a16:creationId xmlns:a16="http://schemas.microsoft.com/office/drawing/2014/main" id="{E529D6FC-0056-7F01-0D08-5EF89B37D51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0869" y="2192468"/>
                <a:ext cx="53975" cy="1262976"/>
              </a:xfrm>
              <a:custGeom>
                <a:avLst/>
                <a:gdLst>
                  <a:gd name="T0" fmla="*/ 34 w 34"/>
                  <a:gd name="T1" fmla="*/ 809 h 809"/>
                  <a:gd name="T2" fmla="*/ 34 w 34"/>
                  <a:gd name="T3" fmla="*/ 0 h 809"/>
                  <a:gd name="T4" fmla="*/ 34 w 34"/>
                  <a:gd name="T5" fmla="*/ 805 h 809"/>
                  <a:gd name="T6" fmla="*/ 0 w 34"/>
                  <a:gd name="T7" fmla="*/ 805 h 809"/>
                  <a:gd name="T8" fmla="*/ 34 w 34"/>
                  <a:gd name="T9" fmla="*/ 538 h 809"/>
                  <a:gd name="T10" fmla="*/ 0 w 34"/>
                  <a:gd name="T11" fmla="*/ 538 h 809"/>
                  <a:gd name="T12" fmla="*/ 34 w 34"/>
                  <a:gd name="T13" fmla="*/ 271 h 809"/>
                  <a:gd name="T14" fmla="*/ 0 w 34"/>
                  <a:gd name="T15" fmla="*/ 271 h 809"/>
                  <a:gd name="T16" fmla="*/ 34 w 34"/>
                  <a:gd name="T17" fmla="*/ 4 h 809"/>
                  <a:gd name="T18" fmla="*/ 0 w 34"/>
                  <a:gd name="T19" fmla="*/ 4 h 8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809">
                    <a:moveTo>
                      <a:pt x="34" y="809"/>
                    </a:moveTo>
                    <a:lnTo>
                      <a:pt x="34" y="0"/>
                    </a:lnTo>
                    <a:moveTo>
                      <a:pt x="34" y="805"/>
                    </a:moveTo>
                    <a:lnTo>
                      <a:pt x="0" y="805"/>
                    </a:lnTo>
                    <a:moveTo>
                      <a:pt x="34" y="538"/>
                    </a:moveTo>
                    <a:lnTo>
                      <a:pt x="0" y="538"/>
                    </a:lnTo>
                    <a:moveTo>
                      <a:pt x="34" y="271"/>
                    </a:moveTo>
                    <a:lnTo>
                      <a:pt x="0" y="271"/>
                    </a:lnTo>
                    <a:moveTo>
                      <a:pt x="34" y="4"/>
                    </a:moveTo>
                    <a:lnTo>
                      <a:pt x="0" y="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7" name="Rectangle 254">
                <a:extLst>
                  <a:ext uri="{FF2B5EF4-FFF2-40B4-BE49-F238E27FC236}">
                    <a16:creationId xmlns:a16="http://schemas.microsoft.com/office/drawing/2014/main" id="{163197F8-CE72-5B91-C636-605DB84542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2506" y="3389874"/>
                <a:ext cx="150813" cy="18734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8" name="Line 255">
                <a:extLst>
                  <a:ext uri="{FF2B5EF4-FFF2-40B4-BE49-F238E27FC236}">
                    <a16:creationId xmlns:a16="http://schemas.microsoft.com/office/drawing/2014/main" id="{C1580981-A24D-799E-67AD-D82343AEB5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2981" y="3399241"/>
                <a:ext cx="169863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09" name="Line 256">
                <a:extLst>
                  <a:ext uri="{FF2B5EF4-FFF2-40B4-BE49-F238E27FC236}">
                    <a16:creationId xmlns:a16="http://schemas.microsoft.com/office/drawing/2014/main" id="{5FA0EDBD-8D2E-6F52-A9A0-8C4149B4FB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58706" y="3397680"/>
                <a:ext cx="0" cy="1562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0" name="Line 257">
                <a:extLst>
                  <a:ext uri="{FF2B5EF4-FFF2-40B4-BE49-F238E27FC236}">
                    <a16:creationId xmlns:a16="http://schemas.microsoft.com/office/drawing/2014/main" id="{9361ADFB-3F73-243D-2FF3-770C4DB3CC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15844" y="3397680"/>
                <a:ext cx="857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1" name="Line 258">
                <a:extLst>
                  <a:ext uri="{FF2B5EF4-FFF2-40B4-BE49-F238E27FC236}">
                    <a16:creationId xmlns:a16="http://schemas.microsoft.com/office/drawing/2014/main" id="{C51F956A-758F-37D5-8FD0-AA25DE4376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58706" y="3399241"/>
                <a:ext cx="0" cy="37468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2" name="Line 259">
                <a:extLst>
                  <a:ext uri="{FF2B5EF4-FFF2-40B4-BE49-F238E27FC236}">
                    <a16:creationId xmlns:a16="http://schemas.microsoft.com/office/drawing/2014/main" id="{50D1B315-FD8F-9D85-7941-071A28E61C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15844" y="3436709"/>
                <a:ext cx="857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3" name="Oval 260">
                <a:extLst>
                  <a:ext uri="{FF2B5EF4-FFF2-40B4-BE49-F238E27FC236}">
                    <a16:creationId xmlns:a16="http://schemas.microsoft.com/office/drawing/2014/main" id="{5F4EEF07-B4DE-22AF-E767-0EF7E1E5B0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2981" y="3411730"/>
                <a:ext cx="52388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4" name="Oval 261">
                <a:extLst>
                  <a:ext uri="{FF2B5EF4-FFF2-40B4-BE49-F238E27FC236}">
                    <a16:creationId xmlns:a16="http://schemas.microsoft.com/office/drawing/2014/main" id="{A25582CE-01B7-E45E-29AA-341144F5BB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2981" y="3411730"/>
                <a:ext cx="52388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5" name="Oval 262">
                <a:extLst>
                  <a:ext uri="{FF2B5EF4-FFF2-40B4-BE49-F238E27FC236}">
                    <a16:creationId xmlns:a16="http://schemas.microsoft.com/office/drawing/2014/main" id="{9C3046D3-71AA-D79C-D766-939C763285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2044" y="3374263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6" name="Oval 263">
                <a:extLst>
                  <a:ext uri="{FF2B5EF4-FFF2-40B4-BE49-F238E27FC236}">
                    <a16:creationId xmlns:a16="http://schemas.microsoft.com/office/drawing/2014/main" id="{0E561101-F9E9-0C19-7232-6D565C6F12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2044" y="3374263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7" name="Oval 264">
                <a:extLst>
                  <a:ext uri="{FF2B5EF4-FFF2-40B4-BE49-F238E27FC236}">
                    <a16:creationId xmlns:a16="http://schemas.microsoft.com/office/drawing/2014/main" id="{74FF2B7F-3117-207A-993E-6036E64792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3306" y="3372702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8" name="Oval 265">
                <a:extLst>
                  <a:ext uri="{FF2B5EF4-FFF2-40B4-BE49-F238E27FC236}">
                    <a16:creationId xmlns:a16="http://schemas.microsoft.com/office/drawing/2014/main" id="{07D039C5-6793-C6EC-E8B2-EE993F9C41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3306" y="3372702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9" name="Rectangle 266">
                <a:extLst>
                  <a:ext uri="{FF2B5EF4-FFF2-40B4-BE49-F238E27FC236}">
                    <a16:creationId xmlns:a16="http://schemas.microsoft.com/office/drawing/2014/main" id="{D684D110-B9E2-47E9-2EBA-0C236AA06A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0369" y="3410170"/>
                <a:ext cx="150813" cy="17173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0" name="Line 267">
                <a:extLst>
                  <a:ext uri="{FF2B5EF4-FFF2-40B4-BE49-F238E27FC236}">
                    <a16:creationId xmlns:a16="http://schemas.microsoft.com/office/drawing/2014/main" id="{ED9EF1C7-604A-E696-D221-CCED5F420A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50844" y="3430464"/>
                <a:ext cx="169863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1" name="Line 268">
                <a:extLst>
                  <a:ext uri="{FF2B5EF4-FFF2-40B4-BE49-F238E27FC236}">
                    <a16:creationId xmlns:a16="http://schemas.microsoft.com/office/drawing/2014/main" id="{54EB4CBB-BFE9-79C5-BFF5-AE264EBAEE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4981" y="3388313"/>
                <a:ext cx="0" cy="12489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2" name="Line 269">
                <a:extLst>
                  <a:ext uri="{FF2B5EF4-FFF2-40B4-BE49-F238E27FC236}">
                    <a16:creationId xmlns:a16="http://schemas.microsoft.com/office/drawing/2014/main" id="{69B3ED61-99E6-D1CF-A49A-0FC98F0369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93706" y="3388313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3" name="Line 270">
                <a:extLst>
                  <a:ext uri="{FF2B5EF4-FFF2-40B4-BE49-F238E27FC236}">
                    <a16:creationId xmlns:a16="http://schemas.microsoft.com/office/drawing/2014/main" id="{36A836E8-CC5D-3302-E068-E53B541AC2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4981" y="3436709"/>
                <a:ext cx="0" cy="6245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4" name="Line 271">
                <a:extLst>
                  <a:ext uri="{FF2B5EF4-FFF2-40B4-BE49-F238E27FC236}">
                    <a16:creationId xmlns:a16="http://schemas.microsoft.com/office/drawing/2014/main" id="{B68BDD3E-6CCD-EF89-5E18-7F321764E2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93706" y="3442953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5" name="Oval 272">
                <a:extLst>
                  <a:ext uri="{FF2B5EF4-FFF2-40B4-BE49-F238E27FC236}">
                    <a16:creationId xmlns:a16="http://schemas.microsoft.com/office/drawing/2014/main" id="{9A61AB48-0DA8-7159-2397-C806547B19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0531" y="3411730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6" name="Oval 273">
                <a:extLst>
                  <a:ext uri="{FF2B5EF4-FFF2-40B4-BE49-F238E27FC236}">
                    <a16:creationId xmlns:a16="http://schemas.microsoft.com/office/drawing/2014/main" id="{396ABF9C-1A36-9EC5-0DB7-D19C0E401F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0531" y="3411730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7" name="Oval 274">
                <a:extLst>
                  <a:ext uri="{FF2B5EF4-FFF2-40B4-BE49-F238E27FC236}">
                    <a16:creationId xmlns:a16="http://schemas.microsoft.com/office/drawing/2014/main" id="{B61A4124-115E-6E71-F206-C2B5ABA5F9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0844" y="3411730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8" name="Oval 275">
                <a:extLst>
                  <a:ext uri="{FF2B5EF4-FFF2-40B4-BE49-F238E27FC236}">
                    <a16:creationId xmlns:a16="http://schemas.microsoft.com/office/drawing/2014/main" id="{203130EC-45AE-C002-C0C7-7276565E60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0844" y="3411730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9" name="Oval 276">
                <a:extLst>
                  <a:ext uri="{FF2B5EF4-FFF2-40B4-BE49-F238E27FC236}">
                    <a16:creationId xmlns:a16="http://schemas.microsoft.com/office/drawing/2014/main" id="{F5425301-A0F1-4540-746F-B4F13395BC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9269" y="3399241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0" name="Oval 277">
                <a:extLst>
                  <a:ext uri="{FF2B5EF4-FFF2-40B4-BE49-F238E27FC236}">
                    <a16:creationId xmlns:a16="http://schemas.microsoft.com/office/drawing/2014/main" id="{0D05AEB1-0E0E-3721-6380-85C125F161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9269" y="3399241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1" name="Oval 278">
                <a:extLst>
                  <a:ext uri="{FF2B5EF4-FFF2-40B4-BE49-F238E27FC236}">
                    <a16:creationId xmlns:a16="http://schemas.microsoft.com/office/drawing/2014/main" id="{2195DD24-91AC-FFAB-A24D-5D417BA24B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8631" y="3417975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2" name="Oval 279">
                <a:extLst>
                  <a:ext uri="{FF2B5EF4-FFF2-40B4-BE49-F238E27FC236}">
                    <a16:creationId xmlns:a16="http://schemas.microsoft.com/office/drawing/2014/main" id="{1F92FF02-545A-398B-B1BC-ECDC636989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8631" y="3417975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3" name="Oval 280">
                <a:extLst>
                  <a:ext uri="{FF2B5EF4-FFF2-40B4-BE49-F238E27FC236}">
                    <a16:creationId xmlns:a16="http://schemas.microsoft.com/office/drawing/2014/main" id="{ED1487E9-8752-1018-0331-9066D36B27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9906" y="3411730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4" name="Oval 281">
                <a:extLst>
                  <a:ext uri="{FF2B5EF4-FFF2-40B4-BE49-F238E27FC236}">
                    <a16:creationId xmlns:a16="http://schemas.microsoft.com/office/drawing/2014/main" id="{34539CB4-D28C-28BF-7AEB-0C0C31A541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9906" y="3411730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5" name="Oval 282">
                <a:extLst>
                  <a:ext uri="{FF2B5EF4-FFF2-40B4-BE49-F238E27FC236}">
                    <a16:creationId xmlns:a16="http://schemas.microsoft.com/office/drawing/2014/main" id="{EF0C8C5F-A6E0-68AE-9473-A0645CD554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9894" y="3374263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6" name="Oval 283">
                <a:extLst>
                  <a:ext uri="{FF2B5EF4-FFF2-40B4-BE49-F238E27FC236}">
                    <a16:creationId xmlns:a16="http://schemas.microsoft.com/office/drawing/2014/main" id="{2507B223-7E2A-7AD5-4C07-BF8A176358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9894" y="3374263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7" name="Oval 284">
                <a:extLst>
                  <a:ext uri="{FF2B5EF4-FFF2-40B4-BE49-F238E27FC236}">
                    <a16:creationId xmlns:a16="http://schemas.microsoft.com/office/drawing/2014/main" id="{F2A14925-57FA-EF90-9F9F-AE12B4CC70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9581" y="3363335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8" name="Oval 285">
                <a:extLst>
                  <a:ext uri="{FF2B5EF4-FFF2-40B4-BE49-F238E27FC236}">
                    <a16:creationId xmlns:a16="http://schemas.microsoft.com/office/drawing/2014/main" id="{34B85037-D693-B053-236A-0BDFF3DA9B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9581" y="3363335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9" name="Oval 286">
                <a:extLst>
                  <a:ext uri="{FF2B5EF4-FFF2-40B4-BE49-F238E27FC236}">
                    <a16:creationId xmlns:a16="http://schemas.microsoft.com/office/drawing/2014/main" id="{1A56AA0A-7DAF-CF9F-D293-5636EA9849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9581" y="3382069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0" name="Oval 287">
                <a:extLst>
                  <a:ext uri="{FF2B5EF4-FFF2-40B4-BE49-F238E27FC236}">
                    <a16:creationId xmlns:a16="http://schemas.microsoft.com/office/drawing/2014/main" id="{789479DA-176C-B79E-49A7-C571F1E756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9581" y="3382069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1" name="Rectangle 288">
                <a:extLst>
                  <a:ext uri="{FF2B5EF4-FFF2-40B4-BE49-F238E27FC236}">
                    <a16:creationId xmlns:a16="http://schemas.microsoft.com/office/drawing/2014/main" id="{5AF6257C-B35C-A36A-DE3E-2228163C57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506" y="2704527"/>
                <a:ext cx="150813" cy="682226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42" name="Line 289">
                <a:extLst>
                  <a:ext uri="{FF2B5EF4-FFF2-40B4-BE49-F238E27FC236}">
                    <a16:creationId xmlns:a16="http://schemas.microsoft.com/office/drawing/2014/main" id="{539BED85-082A-2933-6F99-95A11F023E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8981" y="3118233"/>
                <a:ext cx="169863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343" name="Line 290">
                <a:extLst>
                  <a:ext uri="{FF2B5EF4-FFF2-40B4-BE49-F238E27FC236}">
                    <a16:creationId xmlns:a16="http://schemas.microsoft.com/office/drawing/2014/main" id="{FFC2A3A1-04CE-C2BF-0549-26B42C4E5D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706" y="2643641"/>
                <a:ext cx="0" cy="51519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4" name="Line 291">
                <a:extLst>
                  <a:ext uri="{FF2B5EF4-FFF2-40B4-BE49-F238E27FC236}">
                    <a16:creationId xmlns:a16="http://schemas.microsoft.com/office/drawing/2014/main" id="{BBC39BCC-7B46-7F11-5D0F-E2AD535C86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1844" y="2643641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5" name="Line 292">
                <a:extLst>
                  <a:ext uri="{FF2B5EF4-FFF2-40B4-BE49-F238E27FC236}">
                    <a16:creationId xmlns:a16="http://schemas.microsoft.com/office/drawing/2014/main" id="{A7CC201A-1DC0-50E0-E329-B194B25BF8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4706" y="3396119"/>
                <a:ext cx="0" cy="3122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6" name="Line 293">
                <a:extLst>
                  <a:ext uri="{FF2B5EF4-FFF2-40B4-BE49-F238E27FC236}">
                    <a16:creationId xmlns:a16="http://schemas.microsoft.com/office/drawing/2014/main" id="{E2F6FB60-E325-5917-A099-C12A678BDB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1844" y="3399241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7" name="Oval 294">
                <a:extLst>
                  <a:ext uri="{FF2B5EF4-FFF2-40B4-BE49-F238E27FC236}">
                    <a16:creationId xmlns:a16="http://schemas.microsoft.com/office/drawing/2014/main" id="{C953EDA5-7336-3044-3136-9B9EA340E3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9306" y="2618663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8" name="Oval 295">
                <a:extLst>
                  <a:ext uri="{FF2B5EF4-FFF2-40B4-BE49-F238E27FC236}">
                    <a16:creationId xmlns:a16="http://schemas.microsoft.com/office/drawing/2014/main" id="{05C9A386-007E-2A87-B7C4-C39EBF4DAE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9306" y="2618663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9" name="Oval 296">
                <a:extLst>
                  <a:ext uri="{FF2B5EF4-FFF2-40B4-BE49-F238E27FC236}">
                    <a16:creationId xmlns:a16="http://schemas.microsoft.com/office/drawing/2014/main" id="{D0598D9B-78B8-7CCE-1A57-8B9B866755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981" y="3374263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0" name="Oval 297">
                <a:extLst>
                  <a:ext uri="{FF2B5EF4-FFF2-40B4-BE49-F238E27FC236}">
                    <a16:creationId xmlns:a16="http://schemas.microsoft.com/office/drawing/2014/main" id="{364B0E49-E677-796D-50B2-52D7D8E3D9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8981" y="3374263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1" name="Oval 298">
                <a:extLst>
                  <a:ext uri="{FF2B5EF4-FFF2-40B4-BE49-F238E27FC236}">
                    <a16:creationId xmlns:a16="http://schemas.microsoft.com/office/drawing/2014/main" id="{588C3491-55F4-81D6-531D-DFEB102695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9306" y="2823175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2" name="Oval 299">
                <a:extLst>
                  <a:ext uri="{FF2B5EF4-FFF2-40B4-BE49-F238E27FC236}">
                    <a16:creationId xmlns:a16="http://schemas.microsoft.com/office/drawing/2014/main" id="{0CB25DD9-69B2-EDDA-EB6B-1A5B42616C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9306" y="2823175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3" name="Oval 300">
                <a:extLst>
                  <a:ext uri="{FF2B5EF4-FFF2-40B4-BE49-F238E27FC236}">
                    <a16:creationId xmlns:a16="http://schemas.microsoft.com/office/drawing/2014/main" id="{F9B8238E-E92C-4D37-EBB3-CC72F03154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8044" y="3363335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4" name="Oval 301">
                <a:extLst>
                  <a:ext uri="{FF2B5EF4-FFF2-40B4-BE49-F238E27FC236}">
                    <a16:creationId xmlns:a16="http://schemas.microsoft.com/office/drawing/2014/main" id="{81D5146E-ABF0-158F-55F6-01CFFB39AC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8044" y="3363335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5" name="Rectangle 302">
                <a:extLst>
                  <a:ext uri="{FF2B5EF4-FFF2-40B4-BE49-F238E27FC236}">
                    <a16:creationId xmlns:a16="http://schemas.microsoft.com/office/drawing/2014/main" id="{29F90FB5-2235-FCB3-67D5-0AC8B4DAD3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6369" y="3213464"/>
                <a:ext cx="150813" cy="134259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6" name="Line 303">
                <a:extLst>
                  <a:ext uri="{FF2B5EF4-FFF2-40B4-BE49-F238E27FC236}">
                    <a16:creationId xmlns:a16="http://schemas.microsoft.com/office/drawing/2014/main" id="{92DFBDAD-C89F-D716-137D-1417FC069D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6844" y="3311816"/>
                <a:ext cx="169863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7" name="Line 304">
                <a:extLst>
                  <a:ext uri="{FF2B5EF4-FFF2-40B4-BE49-F238E27FC236}">
                    <a16:creationId xmlns:a16="http://schemas.microsoft.com/office/drawing/2014/main" id="{1D5641B9-2CFB-6317-EA1B-479F4A0543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80981" y="3161945"/>
                <a:ext cx="0" cy="42152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8" name="Line 305">
                <a:extLst>
                  <a:ext uri="{FF2B5EF4-FFF2-40B4-BE49-F238E27FC236}">
                    <a16:creationId xmlns:a16="http://schemas.microsoft.com/office/drawing/2014/main" id="{EAA95430-3852-1873-EB47-AA877CC5DB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38119" y="3161945"/>
                <a:ext cx="857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9" name="Line 306">
                <a:extLst>
                  <a:ext uri="{FF2B5EF4-FFF2-40B4-BE49-F238E27FC236}">
                    <a16:creationId xmlns:a16="http://schemas.microsoft.com/office/drawing/2014/main" id="{AD7B26C1-5069-29A8-2CF4-050E9C2C2E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80981" y="3357090"/>
                <a:ext cx="0" cy="31223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0" name="Line 307">
                <a:extLst>
                  <a:ext uri="{FF2B5EF4-FFF2-40B4-BE49-F238E27FC236}">
                    <a16:creationId xmlns:a16="http://schemas.microsoft.com/office/drawing/2014/main" id="{164BBE73-B1A7-848A-2FA8-0415843BB8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38119" y="3388313"/>
                <a:ext cx="857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1" name="Oval 308">
                <a:extLst>
                  <a:ext uri="{FF2B5EF4-FFF2-40B4-BE49-F238E27FC236}">
                    <a16:creationId xmlns:a16="http://schemas.microsoft.com/office/drawing/2014/main" id="{702FE40F-856A-BFB2-E9B6-4833D785E4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4319" y="3321183"/>
                <a:ext cx="52388" cy="5151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2" name="Oval 309">
                <a:extLst>
                  <a:ext uri="{FF2B5EF4-FFF2-40B4-BE49-F238E27FC236}">
                    <a16:creationId xmlns:a16="http://schemas.microsoft.com/office/drawing/2014/main" id="{550A125D-CC35-1145-777B-7B7B845809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4319" y="3321183"/>
                <a:ext cx="52388" cy="51519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3" name="Oval 310">
                <a:extLst>
                  <a:ext uri="{FF2B5EF4-FFF2-40B4-BE49-F238E27FC236}">
                    <a16:creationId xmlns:a16="http://schemas.microsoft.com/office/drawing/2014/main" id="{E4A4F7A1-D585-5BAE-FDF9-04DA9A229B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844" y="3363335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4" name="Oval 311">
                <a:extLst>
                  <a:ext uri="{FF2B5EF4-FFF2-40B4-BE49-F238E27FC236}">
                    <a16:creationId xmlns:a16="http://schemas.microsoft.com/office/drawing/2014/main" id="{73AC8548-381B-3654-B1CA-7E4E380270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6844" y="3363335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5" name="Oval 312">
                <a:extLst>
                  <a:ext uri="{FF2B5EF4-FFF2-40B4-BE49-F238E27FC236}">
                    <a16:creationId xmlns:a16="http://schemas.microsoft.com/office/drawing/2014/main" id="{3706CFE4-1F9E-2D4F-2ED1-53322DB275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5581" y="3318061"/>
                <a:ext cx="50800" cy="5151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6" name="Oval 313">
                <a:extLst>
                  <a:ext uri="{FF2B5EF4-FFF2-40B4-BE49-F238E27FC236}">
                    <a16:creationId xmlns:a16="http://schemas.microsoft.com/office/drawing/2014/main" id="{C5AAA966-044A-6A1D-6028-0AA52DBF22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5581" y="3318061"/>
                <a:ext cx="50800" cy="51519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7" name="Oval 314">
                <a:extLst>
                  <a:ext uri="{FF2B5EF4-FFF2-40B4-BE49-F238E27FC236}">
                    <a16:creationId xmlns:a16="http://schemas.microsoft.com/office/drawing/2014/main" id="{98A2D403-780D-33D7-C781-4E8420346B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5581" y="3136967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8" name="Oval 315">
                <a:extLst>
                  <a:ext uri="{FF2B5EF4-FFF2-40B4-BE49-F238E27FC236}">
                    <a16:creationId xmlns:a16="http://schemas.microsoft.com/office/drawing/2014/main" id="{B1319A92-B3A5-5D77-4ED1-D1CB2FE9AF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5581" y="3136967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9" name="Oval 316">
                <a:extLst>
                  <a:ext uri="{FF2B5EF4-FFF2-40B4-BE49-F238E27FC236}">
                    <a16:creationId xmlns:a16="http://schemas.microsoft.com/office/drawing/2014/main" id="{71B08369-A09C-C563-9E16-5D0A657B1E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5581" y="3255615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0" name="Oval 317">
                <a:extLst>
                  <a:ext uri="{FF2B5EF4-FFF2-40B4-BE49-F238E27FC236}">
                    <a16:creationId xmlns:a16="http://schemas.microsoft.com/office/drawing/2014/main" id="{6C32B1AD-A3D9-DC5D-FDCD-23643DE699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5581" y="3255615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1" name="Oval 318">
                <a:extLst>
                  <a:ext uri="{FF2B5EF4-FFF2-40B4-BE49-F238E27FC236}">
                    <a16:creationId xmlns:a16="http://schemas.microsoft.com/office/drawing/2014/main" id="{31A4FD55-FD3C-63B7-28C6-67245DBCE8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5581" y="3193168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2" name="Oval 319">
                <a:extLst>
                  <a:ext uri="{FF2B5EF4-FFF2-40B4-BE49-F238E27FC236}">
                    <a16:creationId xmlns:a16="http://schemas.microsoft.com/office/drawing/2014/main" id="{1CEB5A6F-7887-5B4A-F704-67C4606A48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5581" y="3193168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3" name="Rectangle 320">
                <a:extLst>
                  <a:ext uri="{FF2B5EF4-FFF2-40B4-BE49-F238E27FC236}">
                    <a16:creationId xmlns:a16="http://schemas.microsoft.com/office/drawing/2014/main" id="{BDD81811-5E9D-DAE7-2334-AEFB42374C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3570" y="2006270"/>
                <a:ext cx="320601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</a:rPr>
                  <a:t>IFN-</a:t>
                </a:r>
                <a:r>
                  <a:rPr lang="en-US" altLang="zh-CN" sz="1000" dirty="0">
                    <a:solidFill>
                      <a:srgbClr val="000000"/>
                    </a:solidFill>
                  </a:rPr>
                  <a:t>γ</a:t>
                </a:r>
                <a:endParaRPr kumimoji="0" lang="zh-CN" altLang="zh-CN" sz="18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grpSp>
            <p:nvGrpSpPr>
              <p:cNvPr id="2683" name="组合 2682">
                <a:extLst>
                  <a:ext uri="{FF2B5EF4-FFF2-40B4-BE49-F238E27FC236}">
                    <a16:creationId xmlns:a16="http://schemas.microsoft.com/office/drawing/2014/main" id="{4AFAF2BA-6925-F3E3-FCB9-01351572B585}"/>
                  </a:ext>
                </a:extLst>
              </p:cNvPr>
              <p:cNvGrpSpPr/>
              <p:nvPr/>
            </p:nvGrpSpPr>
            <p:grpSpPr>
              <a:xfrm>
                <a:off x="2666480" y="3460128"/>
                <a:ext cx="1045425" cy="167043"/>
                <a:chOff x="2611062" y="3508375"/>
                <a:chExt cx="1045425" cy="169862"/>
              </a:xfrm>
            </p:grpSpPr>
            <p:sp>
              <p:nvSpPr>
                <p:cNvPr id="376" name="Rectangle 324">
                  <a:extLst>
                    <a:ext uri="{FF2B5EF4-FFF2-40B4-BE49-F238E27FC236}">
                      <a16:creationId xmlns:a16="http://schemas.microsoft.com/office/drawing/2014/main" id="{DED783F0-33FC-1152-1787-0BA7D457E8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11062" y="3524349"/>
                  <a:ext cx="277320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77" name="Rectangle 325">
                  <a:extLst>
                    <a:ext uri="{FF2B5EF4-FFF2-40B4-BE49-F238E27FC236}">
                      <a16:creationId xmlns:a16="http://schemas.microsoft.com/office/drawing/2014/main" id="{F1A0BE70-832E-A1F5-11B7-4B5BFF80AF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30088" y="3508375"/>
                  <a:ext cx="426399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Female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378" name="Freeform 326">
                <a:extLst>
                  <a:ext uri="{FF2B5EF4-FFF2-40B4-BE49-F238E27FC236}">
                    <a16:creationId xmlns:a16="http://schemas.microsoft.com/office/drawing/2014/main" id="{AF22FC7C-314B-1078-CFE9-F7EFFC52E56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87468" y="3447637"/>
                <a:ext cx="1276350" cy="53079"/>
              </a:xfrm>
              <a:custGeom>
                <a:avLst/>
                <a:gdLst>
                  <a:gd name="T0" fmla="*/ 0 w 804"/>
                  <a:gd name="T1" fmla="*/ 0 h 34"/>
                  <a:gd name="T2" fmla="*/ 804 w 804"/>
                  <a:gd name="T3" fmla="*/ 0 h 34"/>
                  <a:gd name="T4" fmla="*/ 189 w 804"/>
                  <a:gd name="T5" fmla="*/ 34 h 34"/>
                  <a:gd name="T6" fmla="*/ 189 w 804"/>
                  <a:gd name="T7" fmla="*/ 0 h 34"/>
                  <a:gd name="T8" fmla="*/ 613 w 804"/>
                  <a:gd name="T9" fmla="*/ 34 h 34"/>
                  <a:gd name="T10" fmla="*/ 613 w 804"/>
                  <a:gd name="T11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04" h="34">
                    <a:moveTo>
                      <a:pt x="0" y="0"/>
                    </a:moveTo>
                    <a:lnTo>
                      <a:pt x="804" y="0"/>
                    </a:lnTo>
                    <a:moveTo>
                      <a:pt x="189" y="34"/>
                    </a:moveTo>
                    <a:lnTo>
                      <a:pt x="189" y="0"/>
                    </a:lnTo>
                    <a:moveTo>
                      <a:pt x="613" y="34"/>
                    </a:moveTo>
                    <a:lnTo>
                      <a:pt x="613" y="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9" name="Rectangle 327">
                <a:extLst>
                  <a:ext uri="{FF2B5EF4-FFF2-40B4-BE49-F238E27FC236}">
                    <a16:creationId xmlns:a16="http://schemas.microsoft.com/office/drawing/2014/main" id="{B30E4EBF-1A38-2C45-626F-82729611DF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30305" y="3370507"/>
                <a:ext cx="70532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380" name="Rectangle 328">
                <a:extLst>
                  <a:ext uri="{FF2B5EF4-FFF2-40B4-BE49-F238E27FC236}">
                    <a16:creationId xmlns:a16="http://schemas.microsoft.com/office/drawing/2014/main" id="{F6A8802A-C661-93C2-CF91-3D48A52B40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1555" y="3059836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1000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381" name="Rectangle 329">
                <a:extLst>
                  <a:ext uri="{FF2B5EF4-FFF2-40B4-BE49-F238E27FC236}">
                    <a16:creationId xmlns:a16="http://schemas.microsoft.com/office/drawing/2014/main" id="{19DD1355-8015-015A-1859-1647D1E26D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1555" y="2749167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2000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382" name="Rectangle 330">
                <a:extLst>
                  <a:ext uri="{FF2B5EF4-FFF2-40B4-BE49-F238E27FC236}">
                    <a16:creationId xmlns:a16="http://schemas.microsoft.com/office/drawing/2014/main" id="{5F97899C-2D56-CF73-2370-4A5E1B2FAA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1555" y="2438496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3000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383" name="Rectangle 331">
                <a:extLst>
                  <a:ext uri="{FF2B5EF4-FFF2-40B4-BE49-F238E27FC236}">
                    <a16:creationId xmlns:a16="http://schemas.microsoft.com/office/drawing/2014/main" id="{28898299-2BFC-912C-4694-6F3E0D6157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1555" y="2127827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4000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384" name="Freeform 332">
                <a:extLst>
                  <a:ext uri="{FF2B5EF4-FFF2-40B4-BE49-F238E27FC236}">
                    <a16:creationId xmlns:a16="http://schemas.microsoft.com/office/drawing/2014/main" id="{5FA78D43-C2F4-A8E3-337A-B4CF8961358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39843" y="2198712"/>
                <a:ext cx="53975" cy="1255170"/>
              </a:xfrm>
              <a:custGeom>
                <a:avLst/>
                <a:gdLst>
                  <a:gd name="T0" fmla="*/ 34 w 34"/>
                  <a:gd name="T1" fmla="*/ 804 h 804"/>
                  <a:gd name="T2" fmla="*/ 34 w 34"/>
                  <a:gd name="T3" fmla="*/ 0 h 804"/>
                  <a:gd name="T4" fmla="*/ 34 w 34"/>
                  <a:gd name="T5" fmla="*/ 800 h 804"/>
                  <a:gd name="T6" fmla="*/ 0 w 34"/>
                  <a:gd name="T7" fmla="*/ 800 h 804"/>
                  <a:gd name="T8" fmla="*/ 34 w 34"/>
                  <a:gd name="T9" fmla="*/ 601 h 804"/>
                  <a:gd name="T10" fmla="*/ 0 w 34"/>
                  <a:gd name="T11" fmla="*/ 601 h 804"/>
                  <a:gd name="T12" fmla="*/ 34 w 34"/>
                  <a:gd name="T13" fmla="*/ 402 h 804"/>
                  <a:gd name="T14" fmla="*/ 0 w 34"/>
                  <a:gd name="T15" fmla="*/ 402 h 804"/>
                  <a:gd name="T16" fmla="*/ 34 w 34"/>
                  <a:gd name="T17" fmla="*/ 203 h 804"/>
                  <a:gd name="T18" fmla="*/ 0 w 34"/>
                  <a:gd name="T19" fmla="*/ 203 h 804"/>
                  <a:gd name="T20" fmla="*/ 34 w 34"/>
                  <a:gd name="T21" fmla="*/ 4 h 804"/>
                  <a:gd name="T22" fmla="*/ 0 w 34"/>
                  <a:gd name="T23" fmla="*/ 4 h 8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" h="804">
                    <a:moveTo>
                      <a:pt x="34" y="804"/>
                    </a:moveTo>
                    <a:lnTo>
                      <a:pt x="34" y="0"/>
                    </a:lnTo>
                    <a:moveTo>
                      <a:pt x="34" y="800"/>
                    </a:moveTo>
                    <a:lnTo>
                      <a:pt x="0" y="800"/>
                    </a:lnTo>
                    <a:moveTo>
                      <a:pt x="34" y="601"/>
                    </a:moveTo>
                    <a:lnTo>
                      <a:pt x="0" y="601"/>
                    </a:lnTo>
                    <a:moveTo>
                      <a:pt x="34" y="402"/>
                    </a:moveTo>
                    <a:lnTo>
                      <a:pt x="0" y="402"/>
                    </a:lnTo>
                    <a:moveTo>
                      <a:pt x="34" y="203"/>
                    </a:moveTo>
                    <a:lnTo>
                      <a:pt x="0" y="203"/>
                    </a:lnTo>
                    <a:moveTo>
                      <a:pt x="34" y="4"/>
                    </a:moveTo>
                    <a:lnTo>
                      <a:pt x="0" y="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5" name="Rectangle 333">
                <a:extLst>
                  <a:ext uri="{FF2B5EF4-FFF2-40B4-BE49-F238E27FC236}">
                    <a16:creationId xmlns:a16="http://schemas.microsoft.com/office/drawing/2014/main" id="{DFD60AED-258B-E6DE-024D-24E46C1370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9893" y="3428903"/>
                <a:ext cx="149225" cy="18734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6" name="Line 334">
                <a:extLst>
                  <a:ext uri="{FF2B5EF4-FFF2-40B4-BE49-F238E27FC236}">
                    <a16:creationId xmlns:a16="http://schemas.microsoft.com/office/drawing/2014/main" id="{047BB377-3977-004D-1554-FB31B666B5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0368" y="3438270"/>
                <a:ext cx="16827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7" name="Line 335">
                <a:extLst>
                  <a:ext uri="{FF2B5EF4-FFF2-40B4-BE49-F238E27FC236}">
                    <a16:creationId xmlns:a16="http://schemas.microsoft.com/office/drawing/2014/main" id="{E6F389AC-5E48-EAEF-6A41-C9B62DFB69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14506" y="3433586"/>
                <a:ext cx="0" cy="4683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8" name="Line 336">
                <a:extLst>
                  <a:ext uri="{FF2B5EF4-FFF2-40B4-BE49-F238E27FC236}">
                    <a16:creationId xmlns:a16="http://schemas.microsoft.com/office/drawing/2014/main" id="{4E8E7830-27A8-2F64-D518-4455F6A482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71643" y="3433586"/>
                <a:ext cx="857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9" name="Line 337">
                <a:extLst>
                  <a:ext uri="{FF2B5EF4-FFF2-40B4-BE49-F238E27FC236}">
                    <a16:creationId xmlns:a16="http://schemas.microsoft.com/office/drawing/2014/main" id="{8AB9EF88-38E3-FA21-8F44-E36E426BD4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14506" y="3438270"/>
                <a:ext cx="0" cy="6245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0" name="Line 338">
                <a:extLst>
                  <a:ext uri="{FF2B5EF4-FFF2-40B4-BE49-F238E27FC236}">
                    <a16:creationId xmlns:a16="http://schemas.microsoft.com/office/drawing/2014/main" id="{4AC9BF64-5781-CAF3-FC88-6AACEF05D1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71643" y="3444515"/>
                <a:ext cx="857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1" name="Oval 339">
                <a:extLst>
                  <a:ext uri="{FF2B5EF4-FFF2-40B4-BE49-F238E27FC236}">
                    <a16:creationId xmlns:a16="http://schemas.microsoft.com/office/drawing/2014/main" id="{0340B1FB-2E11-4EA5-8105-BE0F81AEC5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0368" y="3419537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2" name="Oval 340">
                <a:extLst>
                  <a:ext uri="{FF2B5EF4-FFF2-40B4-BE49-F238E27FC236}">
                    <a16:creationId xmlns:a16="http://schemas.microsoft.com/office/drawing/2014/main" id="{E5E3ED01-E640-6A1D-F0C0-4F0EEC70D8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0368" y="3419537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3" name="Oval 341">
                <a:extLst>
                  <a:ext uri="{FF2B5EF4-FFF2-40B4-BE49-F238E27FC236}">
                    <a16:creationId xmlns:a16="http://schemas.microsoft.com/office/drawing/2014/main" id="{617D61D4-8026-427E-65C5-7D22507E89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9106" y="3408608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4" name="Oval 342">
                <a:extLst>
                  <a:ext uri="{FF2B5EF4-FFF2-40B4-BE49-F238E27FC236}">
                    <a16:creationId xmlns:a16="http://schemas.microsoft.com/office/drawing/2014/main" id="{FD79A4D2-7FF8-DE7F-DD28-5774BF2903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9106" y="3408608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5" name="Oval 343">
                <a:extLst>
                  <a:ext uri="{FF2B5EF4-FFF2-40B4-BE49-F238E27FC236}">
                    <a16:creationId xmlns:a16="http://schemas.microsoft.com/office/drawing/2014/main" id="{32CBEFD1-CC7B-E3C2-6EC8-2FBA6EF38B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7843" y="3413292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6" name="Oval 344">
                <a:extLst>
                  <a:ext uri="{FF2B5EF4-FFF2-40B4-BE49-F238E27FC236}">
                    <a16:creationId xmlns:a16="http://schemas.microsoft.com/office/drawing/2014/main" id="{A94AFC81-53B2-A6B6-2D3A-B8202ED44E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7843" y="3413292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7" name="Rectangle 345">
                <a:extLst>
                  <a:ext uri="{FF2B5EF4-FFF2-40B4-BE49-F238E27FC236}">
                    <a16:creationId xmlns:a16="http://schemas.microsoft.com/office/drawing/2014/main" id="{4318E744-7D84-6195-E25A-B3DB347836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2993" y="3436709"/>
                <a:ext cx="149225" cy="14050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8" name="Line 346">
                <a:extLst>
                  <a:ext uri="{FF2B5EF4-FFF2-40B4-BE49-F238E27FC236}">
                    <a16:creationId xmlns:a16="http://schemas.microsoft.com/office/drawing/2014/main" id="{A5167C34-45BB-892C-E180-0C81B3C603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03468" y="3444515"/>
                <a:ext cx="16827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9" name="Line 347">
                <a:extLst>
                  <a:ext uri="{FF2B5EF4-FFF2-40B4-BE49-F238E27FC236}">
                    <a16:creationId xmlns:a16="http://schemas.microsoft.com/office/drawing/2014/main" id="{7394092E-5B9B-0EEA-0659-E92C5D7F87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7606" y="3436709"/>
                <a:ext cx="0" cy="4683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0" name="Line 348">
                <a:extLst>
                  <a:ext uri="{FF2B5EF4-FFF2-40B4-BE49-F238E27FC236}">
                    <a16:creationId xmlns:a16="http://schemas.microsoft.com/office/drawing/2014/main" id="{BD94CD2D-61AE-B34E-70D7-31DDCBFB81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4743" y="3436709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1" name="Line 349">
                <a:extLst>
                  <a:ext uri="{FF2B5EF4-FFF2-40B4-BE49-F238E27FC236}">
                    <a16:creationId xmlns:a16="http://schemas.microsoft.com/office/drawing/2014/main" id="{1E59A008-C00C-65C9-507D-F60252812E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7606" y="3444515"/>
                <a:ext cx="0" cy="1561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2" name="Line 350">
                <a:extLst>
                  <a:ext uri="{FF2B5EF4-FFF2-40B4-BE49-F238E27FC236}">
                    <a16:creationId xmlns:a16="http://schemas.microsoft.com/office/drawing/2014/main" id="{20EBCB42-371E-A861-7A77-B6FE30E838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4743" y="3446076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3" name="Oval 351">
                <a:extLst>
                  <a:ext uri="{FF2B5EF4-FFF2-40B4-BE49-F238E27FC236}">
                    <a16:creationId xmlns:a16="http://schemas.microsoft.com/office/drawing/2014/main" id="{BF255207-3F25-433E-F6E2-5D72195742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0943" y="3421097"/>
                <a:ext cx="50800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4" name="Oval 352">
                <a:extLst>
                  <a:ext uri="{FF2B5EF4-FFF2-40B4-BE49-F238E27FC236}">
                    <a16:creationId xmlns:a16="http://schemas.microsoft.com/office/drawing/2014/main" id="{B3489B55-47B5-1242-E933-7B9A920DC8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0943" y="3421097"/>
                <a:ext cx="50800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5" name="Oval 353">
                <a:extLst>
                  <a:ext uri="{FF2B5EF4-FFF2-40B4-BE49-F238E27FC236}">
                    <a16:creationId xmlns:a16="http://schemas.microsoft.com/office/drawing/2014/main" id="{3B79AA63-42D1-A60A-2B80-D69B55B21A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6806" y="3419537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6" name="Oval 354">
                <a:extLst>
                  <a:ext uri="{FF2B5EF4-FFF2-40B4-BE49-F238E27FC236}">
                    <a16:creationId xmlns:a16="http://schemas.microsoft.com/office/drawing/2014/main" id="{945C3C97-FF75-24E9-367B-AEB964B926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6806" y="3419537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7" name="Oval 355">
                <a:extLst>
                  <a:ext uri="{FF2B5EF4-FFF2-40B4-BE49-F238E27FC236}">
                    <a16:creationId xmlns:a16="http://schemas.microsoft.com/office/drawing/2014/main" id="{5068F137-9E03-7BFD-DD0E-1C642E80FB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4268" y="3414853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8" name="Oval 356">
                <a:extLst>
                  <a:ext uri="{FF2B5EF4-FFF2-40B4-BE49-F238E27FC236}">
                    <a16:creationId xmlns:a16="http://schemas.microsoft.com/office/drawing/2014/main" id="{6346DBCA-3C6C-3FCA-3F6D-77AFBF6D2C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4268" y="3414853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9" name="Oval 357">
                <a:extLst>
                  <a:ext uri="{FF2B5EF4-FFF2-40B4-BE49-F238E27FC236}">
                    <a16:creationId xmlns:a16="http://schemas.microsoft.com/office/drawing/2014/main" id="{C085CC5D-4AD4-3643-69B3-71BDF34721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3468" y="3421097"/>
                <a:ext cx="50800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0" name="Oval 358">
                <a:extLst>
                  <a:ext uri="{FF2B5EF4-FFF2-40B4-BE49-F238E27FC236}">
                    <a16:creationId xmlns:a16="http://schemas.microsoft.com/office/drawing/2014/main" id="{5541A97B-B120-4631-656E-341D7EBDBD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3468" y="3421097"/>
                <a:ext cx="50800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1" name="Oval 359">
                <a:extLst>
                  <a:ext uri="{FF2B5EF4-FFF2-40B4-BE49-F238E27FC236}">
                    <a16:creationId xmlns:a16="http://schemas.microsoft.com/office/drawing/2014/main" id="{AFA4691F-B0D8-D27D-0859-A332D25D0A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0143" y="3421097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2" name="Oval 360">
                <a:extLst>
                  <a:ext uri="{FF2B5EF4-FFF2-40B4-BE49-F238E27FC236}">
                    <a16:creationId xmlns:a16="http://schemas.microsoft.com/office/drawing/2014/main" id="{279DAB51-9B65-45F7-95CD-87C02234FA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0143" y="3421097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3" name="Oval 361">
                <a:extLst>
                  <a:ext uri="{FF2B5EF4-FFF2-40B4-BE49-F238E27FC236}">
                    <a16:creationId xmlns:a16="http://schemas.microsoft.com/office/drawing/2014/main" id="{514A502E-9779-E7C3-1826-F7807ADDEF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9343" y="3411730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4" name="Oval 362">
                <a:extLst>
                  <a:ext uri="{FF2B5EF4-FFF2-40B4-BE49-F238E27FC236}">
                    <a16:creationId xmlns:a16="http://schemas.microsoft.com/office/drawing/2014/main" id="{C8B87DBC-9835-027E-91B5-702103FC4E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9343" y="3411730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5" name="Oval 363">
                <a:extLst>
                  <a:ext uri="{FF2B5EF4-FFF2-40B4-BE49-F238E27FC236}">
                    <a16:creationId xmlns:a16="http://schemas.microsoft.com/office/drawing/2014/main" id="{9DB956BE-89EA-D603-759C-16B2A0D039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7606" y="3417975"/>
                <a:ext cx="50800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6" name="Oval 364">
                <a:extLst>
                  <a:ext uri="{FF2B5EF4-FFF2-40B4-BE49-F238E27FC236}">
                    <a16:creationId xmlns:a16="http://schemas.microsoft.com/office/drawing/2014/main" id="{B60140BC-3056-A3E2-A19A-2BD14C1C0D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7606" y="3417975"/>
                <a:ext cx="50800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7" name="Oval 365">
                <a:extLst>
                  <a:ext uri="{FF2B5EF4-FFF2-40B4-BE49-F238E27FC236}">
                    <a16:creationId xmlns:a16="http://schemas.microsoft.com/office/drawing/2014/main" id="{8AA69231-EB37-0A36-8942-4A5401E76C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481" y="3421097"/>
                <a:ext cx="50800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8" name="Oval 366">
                <a:extLst>
                  <a:ext uri="{FF2B5EF4-FFF2-40B4-BE49-F238E27FC236}">
                    <a16:creationId xmlns:a16="http://schemas.microsoft.com/office/drawing/2014/main" id="{60154745-775D-DE29-ECDD-F00238923A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481" y="3421097"/>
                <a:ext cx="50800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9" name="Rectangle 367">
                <a:extLst>
                  <a:ext uri="{FF2B5EF4-FFF2-40B4-BE49-F238E27FC236}">
                    <a16:creationId xmlns:a16="http://schemas.microsoft.com/office/drawing/2014/main" id="{03162C16-722E-5D7C-3959-96FA12CDEB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7481" y="3161945"/>
                <a:ext cx="149225" cy="268519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0" name="Line 368">
                <a:extLst>
                  <a:ext uri="{FF2B5EF4-FFF2-40B4-BE49-F238E27FC236}">
                    <a16:creationId xmlns:a16="http://schemas.microsoft.com/office/drawing/2014/main" id="{526A24C9-2695-7259-6AE9-93D88EB3A2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77956" y="3417975"/>
                <a:ext cx="16827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1" name="Line 369">
                <a:extLst>
                  <a:ext uri="{FF2B5EF4-FFF2-40B4-BE49-F238E27FC236}">
                    <a16:creationId xmlns:a16="http://schemas.microsoft.com/office/drawing/2014/main" id="{A6DFDFCD-B1D2-4479-56E2-D790BC3D41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62093" y="3066715"/>
                <a:ext cx="0" cy="85863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2" name="Line 370">
                <a:extLst>
                  <a:ext uri="{FF2B5EF4-FFF2-40B4-BE49-F238E27FC236}">
                    <a16:creationId xmlns:a16="http://schemas.microsoft.com/office/drawing/2014/main" id="{8FA571C6-730A-8972-D97C-8D88F3299B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9231" y="3066715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3" name="Line 371">
                <a:extLst>
                  <a:ext uri="{FF2B5EF4-FFF2-40B4-BE49-F238E27FC236}">
                    <a16:creationId xmlns:a16="http://schemas.microsoft.com/office/drawing/2014/main" id="{956FEE02-1CEB-57BB-C2CF-635C27A3BD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62093" y="3439831"/>
                <a:ext cx="0" cy="4683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4" name="Line 372">
                <a:extLst>
                  <a:ext uri="{FF2B5EF4-FFF2-40B4-BE49-F238E27FC236}">
                    <a16:creationId xmlns:a16="http://schemas.microsoft.com/office/drawing/2014/main" id="{535C1987-2F1F-3765-89FA-369C68CB0B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9231" y="3444515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5" name="Oval 373">
                <a:extLst>
                  <a:ext uri="{FF2B5EF4-FFF2-40B4-BE49-F238E27FC236}">
                    <a16:creationId xmlns:a16="http://schemas.microsoft.com/office/drawing/2014/main" id="{D5BD10A4-7BBE-17BF-2C0D-60BF2F3BE9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6693" y="3386752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6" name="Oval 374">
                <a:extLst>
                  <a:ext uri="{FF2B5EF4-FFF2-40B4-BE49-F238E27FC236}">
                    <a16:creationId xmlns:a16="http://schemas.microsoft.com/office/drawing/2014/main" id="{33315DEA-4A52-4536-C631-F04AF34950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6693" y="3386752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427" name="Oval 375">
                <a:extLst>
                  <a:ext uri="{FF2B5EF4-FFF2-40B4-BE49-F238E27FC236}">
                    <a16:creationId xmlns:a16="http://schemas.microsoft.com/office/drawing/2014/main" id="{0890F475-34BD-229C-C7E0-C908B52AFD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5431" y="3400803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8" name="Oval 376">
                <a:extLst>
                  <a:ext uri="{FF2B5EF4-FFF2-40B4-BE49-F238E27FC236}">
                    <a16:creationId xmlns:a16="http://schemas.microsoft.com/office/drawing/2014/main" id="{FD28AB5D-937F-D608-B12C-CEBED87BC2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5431" y="3400803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9" name="Oval 377">
                <a:extLst>
                  <a:ext uri="{FF2B5EF4-FFF2-40B4-BE49-F238E27FC236}">
                    <a16:creationId xmlns:a16="http://schemas.microsoft.com/office/drawing/2014/main" id="{68011069-4E64-48E3-F788-943090D718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6693" y="3041737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0" name="Oval 378">
                <a:extLst>
                  <a:ext uri="{FF2B5EF4-FFF2-40B4-BE49-F238E27FC236}">
                    <a16:creationId xmlns:a16="http://schemas.microsoft.com/office/drawing/2014/main" id="{8EF0CB10-B3FF-CC6A-0A3E-96DDC55801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6693" y="3041737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1" name="Oval 379">
                <a:extLst>
                  <a:ext uri="{FF2B5EF4-FFF2-40B4-BE49-F238E27FC236}">
                    <a16:creationId xmlns:a16="http://schemas.microsoft.com/office/drawing/2014/main" id="{10E2656B-4627-74F6-F37F-B763ECCD12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7956" y="3419537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2" name="Oval 380">
                <a:extLst>
                  <a:ext uri="{FF2B5EF4-FFF2-40B4-BE49-F238E27FC236}">
                    <a16:creationId xmlns:a16="http://schemas.microsoft.com/office/drawing/2014/main" id="{AE05E762-F7B0-691C-DAEB-DE67E8E5A8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7956" y="3419537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3" name="Rectangle 381">
                <a:extLst>
                  <a:ext uri="{FF2B5EF4-FFF2-40B4-BE49-F238E27FC236}">
                    <a16:creationId xmlns:a16="http://schemas.microsoft.com/office/drawing/2014/main" id="{981A9535-17DD-7BFA-D680-C644F8510E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0581" y="2954312"/>
                <a:ext cx="149225" cy="460541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434" name="Line 382">
                <a:extLst>
                  <a:ext uri="{FF2B5EF4-FFF2-40B4-BE49-F238E27FC236}">
                    <a16:creationId xmlns:a16="http://schemas.microsoft.com/office/drawing/2014/main" id="{2AABB6BC-7E2C-B0B8-8E5D-31DFB3D7A0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51056" y="3403925"/>
                <a:ext cx="16827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5" name="Line 383">
                <a:extLst>
                  <a:ext uri="{FF2B5EF4-FFF2-40B4-BE49-F238E27FC236}">
                    <a16:creationId xmlns:a16="http://schemas.microsoft.com/office/drawing/2014/main" id="{6265A408-44DB-C212-8ACF-887958B976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5193" y="2470354"/>
                <a:ext cx="0" cy="474592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6" name="Line 384">
                <a:extLst>
                  <a:ext uri="{FF2B5EF4-FFF2-40B4-BE49-F238E27FC236}">
                    <a16:creationId xmlns:a16="http://schemas.microsoft.com/office/drawing/2014/main" id="{BF0AE538-18BC-9206-109D-7D913FD8EF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2331" y="2470354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7" name="Line 385">
                <a:extLst>
                  <a:ext uri="{FF2B5EF4-FFF2-40B4-BE49-F238E27FC236}">
                    <a16:creationId xmlns:a16="http://schemas.microsoft.com/office/drawing/2014/main" id="{25D14161-77A3-08F9-6C64-29299F8D64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5193" y="3424220"/>
                <a:ext cx="0" cy="6245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8" name="Line 386">
                <a:extLst>
                  <a:ext uri="{FF2B5EF4-FFF2-40B4-BE49-F238E27FC236}">
                    <a16:creationId xmlns:a16="http://schemas.microsoft.com/office/drawing/2014/main" id="{36E54E3B-E049-F700-D093-377150DDEC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2331" y="3430464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9" name="Oval 387">
                <a:extLst>
                  <a:ext uri="{FF2B5EF4-FFF2-40B4-BE49-F238E27FC236}">
                    <a16:creationId xmlns:a16="http://schemas.microsoft.com/office/drawing/2014/main" id="{15645EE4-7C59-ECE8-3BD8-081E56B93F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9156" y="3361773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0" name="Oval 388">
                <a:extLst>
                  <a:ext uri="{FF2B5EF4-FFF2-40B4-BE49-F238E27FC236}">
                    <a16:creationId xmlns:a16="http://schemas.microsoft.com/office/drawing/2014/main" id="{8B1E335B-627C-EB44-DD3B-064DD49E3B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9156" y="3361773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1" name="Oval 389">
                <a:extLst>
                  <a:ext uri="{FF2B5EF4-FFF2-40B4-BE49-F238E27FC236}">
                    <a16:creationId xmlns:a16="http://schemas.microsoft.com/office/drawing/2014/main" id="{F82D23C4-6D5D-C872-173A-D3460A7CB6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1056" y="3405486"/>
                <a:ext cx="49213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2" name="Oval 390">
                <a:extLst>
                  <a:ext uri="{FF2B5EF4-FFF2-40B4-BE49-F238E27FC236}">
                    <a16:creationId xmlns:a16="http://schemas.microsoft.com/office/drawing/2014/main" id="{27C0BFFD-5591-51C4-6226-CCCD67CD21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1056" y="3405486"/>
                <a:ext cx="49213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3" name="Oval 391">
                <a:extLst>
                  <a:ext uri="{FF2B5EF4-FFF2-40B4-BE49-F238E27FC236}">
                    <a16:creationId xmlns:a16="http://schemas.microsoft.com/office/drawing/2014/main" id="{69D839E2-E0E7-3F69-2191-8A23FBA83B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8206" y="3077643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4" name="Oval 392">
                <a:extLst>
                  <a:ext uri="{FF2B5EF4-FFF2-40B4-BE49-F238E27FC236}">
                    <a16:creationId xmlns:a16="http://schemas.microsoft.com/office/drawing/2014/main" id="{E3A22453-6A47-40D9-C725-8961B3FEC9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8206" y="3077643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5" name="Oval 393">
                <a:extLst>
                  <a:ext uri="{FF2B5EF4-FFF2-40B4-BE49-F238E27FC236}">
                    <a16:creationId xmlns:a16="http://schemas.microsoft.com/office/drawing/2014/main" id="{738AC1AC-8FCD-C5CD-2069-7E2F97319F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8206" y="2445375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6" name="Oval 394">
                <a:extLst>
                  <a:ext uri="{FF2B5EF4-FFF2-40B4-BE49-F238E27FC236}">
                    <a16:creationId xmlns:a16="http://schemas.microsoft.com/office/drawing/2014/main" id="{88EA3E2E-B8FA-9B98-1723-A8DA0A0CCA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8206" y="2445375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7" name="Oval 395">
                <a:extLst>
                  <a:ext uri="{FF2B5EF4-FFF2-40B4-BE49-F238E27FC236}">
                    <a16:creationId xmlns:a16="http://schemas.microsoft.com/office/drawing/2014/main" id="{017EF22B-41B4-6EB9-AB84-083033D08D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8843" y="3399241"/>
                <a:ext cx="49213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8" name="Oval 396">
                <a:extLst>
                  <a:ext uri="{FF2B5EF4-FFF2-40B4-BE49-F238E27FC236}">
                    <a16:creationId xmlns:a16="http://schemas.microsoft.com/office/drawing/2014/main" id="{58D44EC0-B919-A443-81FA-E556E7A067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8843" y="3399241"/>
                <a:ext cx="49213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9" name="Oval 397">
                <a:extLst>
                  <a:ext uri="{FF2B5EF4-FFF2-40B4-BE49-F238E27FC236}">
                    <a16:creationId xmlns:a16="http://schemas.microsoft.com/office/drawing/2014/main" id="{8AFE0786-85D3-666D-145A-DA2CDFC4EC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8531" y="3394558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0" name="Oval 398">
                <a:extLst>
                  <a:ext uri="{FF2B5EF4-FFF2-40B4-BE49-F238E27FC236}">
                    <a16:creationId xmlns:a16="http://schemas.microsoft.com/office/drawing/2014/main" id="{1052706A-6732-530D-5D28-7B5B43E0CD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8531" y="3394558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1" name="Rectangle 399">
                <a:extLst>
                  <a:ext uri="{FF2B5EF4-FFF2-40B4-BE49-F238E27FC236}">
                    <a16:creationId xmlns:a16="http://schemas.microsoft.com/office/drawing/2014/main" id="{4D8267DC-B9BE-327A-79BC-8D3D478C80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7729" y="1988880"/>
                <a:ext cx="371897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TNF</a:t>
                </a:r>
                <a:r>
                  <a:rPr kumimoji="0" lang="en-US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-α</a:t>
                </a:r>
                <a:endParaRPr kumimoji="0" lang="zh-CN" altLang="zh-CN" sz="18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0" name="Freeform 409">
                <a:extLst>
                  <a:ext uri="{FF2B5EF4-FFF2-40B4-BE49-F238E27FC236}">
                    <a16:creationId xmlns:a16="http://schemas.microsoft.com/office/drawing/2014/main" id="{828C8DC1-E053-D4CA-5937-64B990C5101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14693" y="3452320"/>
                <a:ext cx="1270000" cy="51518"/>
              </a:xfrm>
              <a:custGeom>
                <a:avLst/>
                <a:gdLst>
                  <a:gd name="T0" fmla="*/ 0 w 800"/>
                  <a:gd name="T1" fmla="*/ 0 h 33"/>
                  <a:gd name="T2" fmla="*/ 800 w 800"/>
                  <a:gd name="T3" fmla="*/ 0 h 33"/>
                  <a:gd name="T4" fmla="*/ 189 w 800"/>
                  <a:gd name="T5" fmla="*/ 33 h 33"/>
                  <a:gd name="T6" fmla="*/ 189 w 800"/>
                  <a:gd name="T7" fmla="*/ 0 h 33"/>
                  <a:gd name="T8" fmla="*/ 610 w 800"/>
                  <a:gd name="T9" fmla="*/ 33 h 33"/>
                  <a:gd name="T10" fmla="*/ 610 w 800"/>
                  <a:gd name="T11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00" h="33">
                    <a:moveTo>
                      <a:pt x="0" y="0"/>
                    </a:moveTo>
                    <a:lnTo>
                      <a:pt x="800" y="0"/>
                    </a:lnTo>
                    <a:moveTo>
                      <a:pt x="189" y="33"/>
                    </a:moveTo>
                    <a:lnTo>
                      <a:pt x="189" y="0"/>
                    </a:lnTo>
                    <a:moveTo>
                      <a:pt x="610" y="33"/>
                    </a:moveTo>
                    <a:lnTo>
                      <a:pt x="610" y="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1" name="Rectangle 410">
                <a:extLst>
                  <a:ext uri="{FF2B5EF4-FFF2-40B4-BE49-F238E27FC236}">
                    <a16:creationId xmlns:a16="http://schemas.microsoft.com/office/drawing/2014/main" id="{86C59F96-1C2C-65E7-9C4A-9787427AED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9118" y="3373629"/>
                <a:ext cx="70532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462" name="Rectangle 411">
                <a:extLst>
                  <a:ext uri="{FF2B5EF4-FFF2-40B4-BE49-F238E27FC236}">
                    <a16:creationId xmlns:a16="http://schemas.microsoft.com/office/drawing/2014/main" id="{F27768E2-5B4D-447A-0111-384513D36D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2755" y="3064520"/>
                <a:ext cx="211596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200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463" name="Rectangle 412">
                <a:extLst>
                  <a:ext uri="{FF2B5EF4-FFF2-40B4-BE49-F238E27FC236}">
                    <a16:creationId xmlns:a16="http://schemas.microsoft.com/office/drawing/2014/main" id="{8E602D19-A21D-6F7B-27F3-4CC10345A1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2755" y="2756972"/>
                <a:ext cx="211596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400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464" name="Rectangle 413">
                <a:extLst>
                  <a:ext uri="{FF2B5EF4-FFF2-40B4-BE49-F238E27FC236}">
                    <a16:creationId xmlns:a16="http://schemas.microsoft.com/office/drawing/2014/main" id="{DDFF0176-95E7-1D9B-8151-64506AFF86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2755" y="2447863"/>
                <a:ext cx="211596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600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465" name="Rectangle 414">
                <a:extLst>
                  <a:ext uri="{FF2B5EF4-FFF2-40B4-BE49-F238E27FC236}">
                    <a16:creationId xmlns:a16="http://schemas.microsoft.com/office/drawing/2014/main" id="{3B851CD7-1A35-85DD-491A-524A27C4E9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2755" y="2138754"/>
                <a:ext cx="211596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800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466" name="Freeform 415">
                <a:extLst>
                  <a:ext uri="{FF2B5EF4-FFF2-40B4-BE49-F238E27FC236}">
                    <a16:creationId xmlns:a16="http://schemas.microsoft.com/office/drawing/2014/main" id="{AD4E6D0E-8EFA-4C18-8706-A64689EFABA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67068" y="2209640"/>
                <a:ext cx="53975" cy="1248925"/>
              </a:xfrm>
              <a:custGeom>
                <a:avLst/>
                <a:gdLst>
                  <a:gd name="T0" fmla="*/ 34 w 34"/>
                  <a:gd name="T1" fmla="*/ 800 h 800"/>
                  <a:gd name="T2" fmla="*/ 34 w 34"/>
                  <a:gd name="T3" fmla="*/ 0 h 800"/>
                  <a:gd name="T4" fmla="*/ 34 w 34"/>
                  <a:gd name="T5" fmla="*/ 796 h 800"/>
                  <a:gd name="T6" fmla="*/ 0 w 34"/>
                  <a:gd name="T7" fmla="*/ 796 h 800"/>
                  <a:gd name="T8" fmla="*/ 34 w 34"/>
                  <a:gd name="T9" fmla="*/ 598 h 800"/>
                  <a:gd name="T10" fmla="*/ 0 w 34"/>
                  <a:gd name="T11" fmla="*/ 598 h 800"/>
                  <a:gd name="T12" fmla="*/ 34 w 34"/>
                  <a:gd name="T13" fmla="*/ 400 h 800"/>
                  <a:gd name="T14" fmla="*/ 0 w 34"/>
                  <a:gd name="T15" fmla="*/ 400 h 800"/>
                  <a:gd name="T16" fmla="*/ 34 w 34"/>
                  <a:gd name="T17" fmla="*/ 202 h 800"/>
                  <a:gd name="T18" fmla="*/ 0 w 34"/>
                  <a:gd name="T19" fmla="*/ 202 h 800"/>
                  <a:gd name="T20" fmla="*/ 34 w 34"/>
                  <a:gd name="T21" fmla="*/ 4 h 800"/>
                  <a:gd name="T22" fmla="*/ 0 w 34"/>
                  <a:gd name="T23" fmla="*/ 4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" h="800">
                    <a:moveTo>
                      <a:pt x="34" y="800"/>
                    </a:moveTo>
                    <a:lnTo>
                      <a:pt x="34" y="0"/>
                    </a:lnTo>
                    <a:moveTo>
                      <a:pt x="34" y="796"/>
                    </a:moveTo>
                    <a:lnTo>
                      <a:pt x="0" y="796"/>
                    </a:lnTo>
                    <a:moveTo>
                      <a:pt x="34" y="598"/>
                    </a:moveTo>
                    <a:lnTo>
                      <a:pt x="0" y="598"/>
                    </a:lnTo>
                    <a:moveTo>
                      <a:pt x="34" y="400"/>
                    </a:moveTo>
                    <a:lnTo>
                      <a:pt x="0" y="400"/>
                    </a:lnTo>
                    <a:moveTo>
                      <a:pt x="34" y="202"/>
                    </a:moveTo>
                    <a:lnTo>
                      <a:pt x="0" y="202"/>
                    </a:lnTo>
                    <a:moveTo>
                      <a:pt x="34" y="4"/>
                    </a:moveTo>
                    <a:lnTo>
                      <a:pt x="0" y="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7" name="Rectangle 416">
                <a:extLst>
                  <a:ext uri="{FF2B5EF4-FFF2-40B4-BE49-F238E27FC236}">
                    <a16:creationId xmlns:a16="http://schemas.microsoft.com/office/drawing/2014/main" id="{0C9500F8-77E4-1936-EC1B-59F53C2ADC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5531" y="3419537"/>
                <a:ext cx="149225" cy="18734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8" name="Line 417">
                <a:extLst>
                  <a:ext uri="{FF2B5EF4-FFF2-40B4-BE49-F238E27FC236}">
                    <a16:creationId xmlns:a16="http://schemas.microsoft.com/office/drawing/2014/main" id="{789B0573-F6D4-84AD-4169-363D48287F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6006" y="3428903"/>
                <a:ext cx="16827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9" name="Line 418">
                <a:extLst>
                  <a:ext uri="{FF2B5EF4-FFF2-40B4-BE49-F238E27FC236}">
                    <a16:creationId xmlns:a16="http://schemas.microsoft.com/office/drawing/2014/main" id="{335D16BD-3AD8-E29A-CCB2-F3DB7DF497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0143" y="3364896"/>
                <a:ext cx="0" cy="64007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0" name="Line 419">
                <a:extLst>
                  <a:ext uri="{FF2B5EF4-FFF2-40B4-BE49-F238E27FC236}">
                    <a16:creationId xmlns:a16="http://schemas.microsoft.com/office/drawing/2014/main" id="{D25D6CA2-0C20-5F5B-D7AB-3D3D8E5C02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98868" y="3364896"/>
                <a:ext cx="82550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1" name="Line 420">
                <a:extLst>
                  <a:ext uri="{FF2B5EF4-FFF2-40B4-BE49-F238E27FC236}">
                    <a16:creationId xmlns:a16="http://schemas.microsoft.com/office/drawing/2014/main" id="{8117DD5F-411A-9FDF-B339-09DA7AD109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0143" y="3428903"/>
                <a:ext cx="0" cy="12489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2" name="Line 421">
                <a:extLst>
                  <a:ext uri="{FF2B5EF4-FFF2-40B4-BE49-F238E27FC236}">
                    <a16:creationId xmlns:a16="http://schemas.microsoft.com/office/drawing/2014/main" id="{CB373D39-A6C5-0B1C-8031-C75EB9BC6B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98868" y="3441393"/>
                <a:ext cx="82550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3" name="Oval 422">
                <a:extLst>
                  <a:ext uri="{FF2B5EF4-FFF2-40B4-BE49-F238E27FC236}">
                    <a16:creationId xmlns:a16="http://schemas.microsoft.com/office/drawing/2014/main" id="{2676A4D8-57EC-3045-0D14-68A5327498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6006" y="3416414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4" name="Oval 423">
                <a:extLst>
                  <a:ext uri="{FF2B5EF4-FFF2-40B4-BE49-F238E27FC236}">
                    <a16:creationId xmlns:a16="http://schemas.microsoft.com/office/drawing/2014/main" id="{2CAA290C-389E-431F-8BF7-26979E5843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6006" y="3416414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5" name="Oval 424">
                <a:extLst>
                  <a:ext uri="{FF2B5EF4-FFF2-40B4-BE49-F238E27FC236}">
                    <a16:creationId xmlns:a16="http://schemas.microsoft.com/office/drawing/2014/main" id="{6F38B941-3D14-23F4-4C74-6420A9F3C8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14743" y="3339917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6" name="Oval 425">
                <a:extLst>
                  <a:ext uri="{FF2B5EF4-FFF2-40B4-BE49-F238E27FC236}">
                    <a16:creationId xmlns:a16="http://schemas.microsoft.com/office/drawing/2014/main" id="{15D8D155-EA62-46F1-524C-1FDEA561CD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14743" y="3339917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7" name="Oval 426">
                <a:extLst>
                  <a:ext uri="{FF2B5EF4-FFF2-40B4-BE49-F238E27FC236}">
                    <a16:creationId xmlns:a16="http://schemas.microsoft.com/office/drawing/2014/main" id="{25A18EC6-8ACE-6FA0-466E-1B6796966C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481" y="3403925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8" name="Oval 427">
                <a:extLst>
                  <a:ext uri="{FF2B5EF4-FFF2-40B4-BE49-F238E27FC236}">
                    <a16:creationId xmlns:a16="http://schemas.microsoft.com/office/drawing/2014/main" id="{4513C28F-9717-029D-C181-D34EC65E6C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481" y="3403925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9" name="Rectangle 428">
                <a:extLst>
                  <a:ext uri="{FF2B5EF4-FFF2-40B4-BE49-F238E27FC236}">
                    <a16:creationId xmlns:a16="http://schemas.microsoft.com/office/drawing/2014/main" id="{D066579E-0EA6-E2A4-969D-E51A99F594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5456" y="3433586"/>
                <a:ext cx="147638" cy="3122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0" name="Line 429">
                <a:extLst>
                  <a:ext uri="{FF2B5EF4-FFF2-40B4-BE49-F238E27FC236}">
                    <a16:creationId xmlns:a16="http://schemas.microsoft.com/office/drawing/2014/main" id="{3C89058C-544C-A0CF-60A4-D46F029E84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25931" y="3442953"/>
                <a:ext cx="1666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1" name="Line 430">
                <a:extLst>
                  <a:ext uri="{FF2B5EF4-FFF2-40B4-BE49-F238E27FC236}">
                    <a16:creationId xmlns:a16="http://schemas.microsoft.com/office/drawing/2014/main" id="{9191B694-4796-E221-2DBB-56B8D108F0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0068" y="3405486"/>
                <a:ext cx="0" cy="18734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2" name="Line 431">
                <a:extLst>
                  <a:ext uri="{FF2B5EF4-FFF2-40B4-BE49-F238E27FC236}">
                    <a16:creationId xmlns:a16="http://schemas.microsoft.com/office/drawing/2014/main" id="{D8FAAACE-2488-8A06-012F-004C7F107F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67206" y="3405486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3" name="Oval 432">
                <a:extLst>
                  <a:ext uri="{FF2B5EF4-FFF2-40B4-BE49-F238E27FC236}">
                    <a16:creationId xmlns:a16="http://schemas.microsoft.com/office/drawing/2014/main" id="{45BB7BE6-A233-4D25-C117-43DE89AB19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5943" y="3421097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4" name="Oval 433">
                <a:extLst>
                  <a:ext uri="{FF2B5EF4-FFF2-40B4-BE49-F238E27FC236}">
                    <a16:creationId xmlns:a16="http://schemas.microsoft.com/office/drawing/2014/main" id="{08983463-2659-1184-2CBE-E6A8BBCDFE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5943" y="3421097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5" name="Oval 434">
                <a:extLst>
                  <a:ext uri="{FF2B5EF4-FFF2-40B4-BE49-F238E27FC236}">
                    <a16:creationId xmlns:a16="http://schemas.microsoft.com/office/drawing/2014/main" id="{F822863B-A090-8D21-1451-B2235D3B09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59268" y="3419537"/>
                <a:ext cx="50800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6" name="Oval 435">
                <a:extLst>
                  <a:ext uri="{FF2B5EF4-FFF2-40B4-BE49-F238E27FC236}">
                    <a16:creationId xmlns:a16="http://schemas.microsoft.com/office/drawing/2014/main" id="{D2B542D2-5D5B-AC1C-E6A4-9C7FE86121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59268" y="3419537"/>
                <a:ext cx="50800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7" name="Oval 436">
                <a:extLst>
                  <a:ext uri="{FF2B5EF4-FFF2-40B4-BE49-F238E27FC236}">
                    <a16:creationId xmlns:a16="http://schemas.microsoft.com/office/drawing/2014/main" id="{841FAEA5-2C35-93CF-E9CF-A3BB1C5FA5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6731" y="3394558"/>
                <a:ext cx="49213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8" name="Oval 437">
                <a:extLst>
                  <a:ext uri="{FF2B5EF4-FFF2-40B4-BE49-F238E27FC236}">
                    <a16:creationId xmlns:a16="http://schemas.microsoft.com/office/drawing/2014/main" id="{8AB146C4-7513-386C-E9CC-CB6CA1CD75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6731" y="3394558"/>
                <a:ext cx="49213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9" name="Oval 438">
                <a:extLst>
                  <a:ext uri="{FF2B5EF4-FFF2-40B4-BE49-F238E27FC236}">
                    <a16:creationId xmlns:a16="http://schemas.microsoft.com/office/drawing/2014/main" id="{FE4C719F-840E-1049-5643-808A575E89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92606" y="3421097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0" name="Oval 439">
                <a:extLst>
                  <a:ext uri="{FF2B5EF4-FFF2-40B4-BE49-F238E27FC236}">
                    <a16:creationId xmlns:a16="http://schemas.microsoft.com/office/drawing/2014/main" id="{F4236C67-93CD-A8BB-DA4F-07BF8E4D6B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92606" y="3421097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1" name="Oval 440">
                <a:extLst>
                  <a:ext uri="{FF2B5EF4-FFF2-40B4-BE49-F238E27FC236}">
                    <a16:creationId xmlns:a16="http://schemas.microsoft.com/office/drawing/2014/main" id="{1E8DA4C0-F943-B4B5-E3ED-0A5378279A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3406" y="3419537"/>
                <a:ext cx="49213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2" name="Oval 441">
                <a:extLst>
                  <a:ext uri="{FF2B5EF4-FFF2-40B4-BE49-F238E27FC236}">
                    <a16:creationId xmlns:a16="http://schemas.microsoft.com/office/drawing/2014/main" id="{09ECDD82-5343-9742-DDB2-0896AE07FE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3406" y="3419537"/>
                <a:ext cx="49213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3" name="Oval 442">
                <a:extLst>
                  <a:ext uri="{FF2B5EF4-FFF2-40B4-BE49-F238E27FC236}">
                    <a16:creationId xmlns:a16="http://schemas.microsoft.com/office/drawing/2014/main" id="{D3F61266-540C-043F-8DE2-0724A9A33D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1806" y="3380507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4" name="Oval 443">
                <a:extLst>
                  <a:ext uri="{FF2B5EF4-FFF2-40B4-BE49-F238E27FC236}">
                    <a16:creationId xmlns:a16="http://schemas.microsoft.com/office/drawing/2014/main" id="{979E7FA2-D00A-2C97-6E35-633EBA1A7F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1806" y="3380507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5" name="Oval 444">
                <a:extLst>
                  <a:ext uri="{FF2B5EF4-FFF2-40B4-BE49-F238E27FC236}">
                    <a16:creationId xmlns:a16="http://schemas.microsoft.com/office/drawing/2014/main" id="{5E8A1CA4-4BE4-0918-B139-C0EC13D4DC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0068" y="3414853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6" name="Oval 445">
                <a:extLst>
                  <a:ext uri="{FF2B5EF4-FFF2-40B4-BE49-F238E27FC236}">
                    <a16:creationId xmlns:a16="http://schemas.microsoft.com/office/drawing/2014/main" id="{E12101A7-42E0-0988-BB45-6FEF63BB03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0068" y="3414853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7" name="Oval 446">
                <a:extLst>
                  <a:ext uri="{FF2B5EF4-FFF2-40B4-BE49-F238E27FC236}">
                    <a16:creationId xmlns:a16="http://schemas.microsoft.com/office/drawing/2014/main" id="{E4391087-A1B6-F4DD-EA5A-E181C0D26A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25931" y="3419537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8" name="Oval 447">
                <a:extLst>
                  <a:ext uri="{FF2B5EF4-FFF2-40B4-BE49-F238E27FC236}">
                    <a16:creationId xmlns:a16="http://schemas.microsoft.com/office/drawing/2014/main" id="{7CEEAE19-F1E0-D9FD-6607-9D6C6B5E1A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25931" y="3419537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9" name="Rectangle 448">
                <a:extLst>
                  <a:ext uri="{FF2B5EF4-FFF2-40B4-BE49-F238E27FC236}">
                    <a16:creationId xmlns:a16="http://schemas.microsoft.com/office/drawing/2014/main" id="{66EFD640-AD4C-1BD9-F981-0EE5832A74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4706" y="2701405"/>
                <a:ext cx="147638" cy="716570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500" name="Line 449">
                <a:extLst>
                  <a:ext uri="{FF2B5EF4-FFF2-40B4-BE49-F238E27FC236}">
                    <a16:creationId xmlns:a16="http://schemas.microsoft.com/office/drawing/2014/main" id="{959C7803-BAB8-ADF5-4029-3517A2B7B2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05181" y="3391436"/>
                <a:ext cx="1666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1" name="Line 450">
                <a:extLst>
                  <a:ext uri="{FF2B5EF4-FFF2-40B4-BE49-F238E27FC236}">
                    <a16:creationId xmlns:a16="http://schemas.microsoft.com/office/drawing/2014/main" id="{5EAB6F6F-BC11-B7B5-3500-D299A334EB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9318" y="2459425"/>
                <a:ext cx="0" cy="232612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2" name="Line 451">
                <a:extLst>
                  <a:ext uri="{FF2B5EF4-FFF2-40B4-BE49-F238E27FC236}">
                    <a16:creationId xmlns:a16="http://schemas.microsoft.com/office/drawing/2014/main" id="{D015E6C0-754E-7668-A7D8-2666253333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46456" y="2459425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3" name="Line 452">
                <a:extLst>
                  <a:ext uri="{FF2B5EF4-FFF2-40B4-BE49-F238E27FC236}">
                    <a16:creationId xmlns:a16="http://schemas.microsoft.com/office/drawing/2014/main" id="{1E0225A3-6BB7-A60A-7657-D822AFA171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9318" y="3427342"/>
                <a:ext cx="0" cy="10928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4" name="Line 453">
                <a:extLst>
                  <a:ext uri="{FF2B5EF4-FFF2-40B4-BE49-F238E27FC236}">
                    <a16:creationId xmlns:a16="http://schemas.microsoft.com/office/drawing/2014/main" id="{7C9852F8-25EB-9CBA-E05C-BA86DAC19D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46456" y="3438270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5" name="Oval 454">
                <a:extLst>
                  <a:ext uri="{FF2B5EF4-FFF2-40B4-BE49-F238E27FC236}">
                    <a16:creationId xmlns:a16="http://schemas.microsoft.com/office/drawing/2014/main" id="{9004BF58-AE62-57F9-C852-C07CC4C653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22656" y="3371140"/>
                <a:ext cx="49213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6" name="Oval 455">
                <a:extLst>
                  <a:ext uri="{FF2B5EF4-FFF2-40B4-BE49-F238E27FC236}">
                    <a16:creationId xmlns:a16="http://schemas.microsoft.com/office/drawing/2014/main" id="{2519FFD0-2412-FC35-807C-22261FC03D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22656" y="3371140"/>
                <a:ext cx="49213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7" name="Oval 456">
                <a:extLst>
                  <a:ext uri="{FF2B5EF4-FFF2-40B4-BE49-F238E27FC236}">
                    <a16:creationId xmlns:a16="http://schemas.microsoft.com/office/drawing/2014/main" id="{0D869C32-7D73-95F7-79ED-A2F063A2B5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3918" y="3364896"/>
                <a:ext cx="49213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8" name="Oval 457">
                <a:extLst>
                  <a:ext uri="{FF2B5EF4-FFF2-40B4-BE49-F238E27FC236}">
                    <a16:creationId xmlns:a16="http://schemas.microsoft.com/office/drawing/2014/main" id="{52A57271-D219-28E1-F307-DEF2E4BCB3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3918" y="3364896"/>
                <a:ext cx="49213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09" name="Oval 458">
                <a:extLst>
                  <a:ext uri="{FF2B5EF4-FFF2-40B4-BE49-F238E27FC236}">
                    <a16:creationId xmlns:a16="http://schemas.microsoft.com/office/drawing/2014/main" id="{4A64B646-EFF6-2314-040A-AF843014EF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3918" y="2434446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0" name="Oval 459">
                <a:extLst>
                  <a:ext uri="{FF2B5EF4-FFF2-40B4-BE49-F238E27FC236}">
                    <a16:creationId xmlns:a16="http://schemas.microsoft.com/office/drawing/2014/main" id="{97A6407C-843D-B90C-D9F1-FBFEADD8CC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3918" y="2434446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1" name="Oval 460">
                <a:extLst>
                  <a:ext uri="{FF2B5EF4-FFF2-40B4-BE49-F238E27FC236}">
                    <a16:creationId xmlns:a16="http://schemas.microsoft.com/office/drawing/2014/main" id="{41C635E5-391C-E62D-0633-F0011F6E88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5181" y="3413292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2" name="Oval 461">
                <a:extLst>
                  <a:ext uri="{FF2B5EF4-FFF2-40B4-BE49-F238E27FC236}">
                    <a16:creationId xmlns:a16="http://schemas.microsoft.com/office/drawing/2014/main" id="{059E49D6-2D87-E743-227D-E322356F5C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5181" y="3413292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3" name="Rectangle 462">
                <a:extLst>
                  <a:ext uri="{FF2B5EF4-FFF2-40B4-BE49-F238E27FC236}">
                    <a16:creationId xmlns:a16="http://schemas.microsoft.com/office/drawing/2014/main" id="{5CD317EE-B2A5-E377-C19F-CAAC059DD5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83043" y="3035492"/>
                <a:ext cx="149225" cy="335648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514" name="Line 463">
                <a:extLst>
                  <a:ext uri="{FF2B5EF4-FFF2-40B4-BE49-F238E27FC236}">
                    <a16:creationId xmlns:a16="http://schemas.microsoft.com/office/drawing/2014/main" id="{9FC87A8D-81B2-CD89-E04D-6A514CC850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73518" y="3316500"/>
                <a:ext cx="16827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5" name="Line 464">
                <a:extLst>
                  <a:ext uri="{FF2B5EF4-FFF2-40B4-BE49-F238E27FC236}">
                    <a16:creationId xmlns:a16="http://schemas.microsoft.com/office/drawing/2014/main" id="{36B1CF92-0EEA-92D0-2850-7FB28434CC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57656" y="2779462"/>
                <a:ext cx="0" cy="246663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6" name="Line 465">
                <a:extLst>
                  <a:ext uri="{FF2B5EF4-FFF2-40B4-BE49-F238E27FC236}">
                    <a16:creationId xmlns:a16="http://schemas.microsoft.com/office/drawing/2014/main" id="{61DC27B6-8D42-17C3-AC24-939B83D1E9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16381" y="2779462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7" name="Line 466">
                <a:extLst>
                  <a:ext uri="{FF2B5EF4-FFF2-40B4-BE49-F238E27FC236}">
                    <a16:creationId xmlns:a16="http://schemas.microsoft.com/office/drawing/2014/main" id="{F741D610-B84B-6DA3-DAA9-591B54F899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57656" y="3378946"/>
                <a:ext cx="0" cy="42151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8" name="Line 467">
                <a:extLst>
                  <a:ext uri="{FF2B5EF4-FFF2-40B4-BE49-F238E27FC236}">
                    <a16:creationId xmlns:a16="http://schemas.microsoft.com/office/drawing/2014/main" id="{E025DDC3-C4F3-AA82-B0EC-BB1888F88B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16381" y="3421097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19" name="Oval 468">
                <a:extLst>
                  <a:ext uri="{FF2B5EF4-FFF2-40B4-BE49-F238E27FC236}">
                    <a16:creationId xmlns:a16="http://schemas.microsoft.com/office/drawing/2014/main" id="{E1A35EDC-020F-6614-6741-858970FA22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3518" y="3339917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0" name="Oval 469">
                <a:extLst>
                  <a:ext uri="{FF2B5EF4-FFF2-40B4-BE49-F238E27FC236}">
                    <a16:creationId xmlns:a16="http://schemas.microsoft.com/office/drawing/2014/main" id="{82EED339-18A9-5BB9-3BFF-334D0B8E56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3518" y="3339917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1" name="Oval 470">
                <a:extLst>
                  <a:ext uri="{FF2B5EF4-FFF2-40B4-BE49-F238E27FC236}">
                    <a16:creationId xmlns:a16="http://schemas.microsoft.com/office/drawing/2014/main" id="{2DA191A8-2CC2-4759-4C12-F243C76908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2256" y="3397680"/>
                <a:ext cx="50800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2" name="Oval 471">
                <a:extLst>
                  <a:ext uri="{FF2B5EF4-FFF2-40B4-BE49-F238E27FC236}">
                    <a16:creationId xmlns:a16="http://schemas.microsoft.com/office/drawing/2014/main" id="{AA22863D-9000-56FA-C88D-BEA8904A7D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2256" y="3397680"/>
                <a:ext cx="50800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3" name="Oval 472">
                <a:extLst>
                  <a:ext uri="{FF2B5EF4-FFF2-40B4-BE49-F238E27FC236}">
                    <a16:creationId xmlns:a16="http://schemas.microsoft.com/office/drawing/2014/main" id="{5630D075-A5F2-0503-87D2-9F0CC81779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2256" y="3244687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4" name="Oval 473">
                <a:extLst>
                  <a:ext uri="{FF2B5EF4-FFF2-40B4-BE49-F238E27FC236}">
                    <a16:creationId xmlns:a16="http://schemas.microsoft.com/office/drawing/2014/main" id="{448C0B61-FB25-970D-BE12-83F120AD1D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2256" y="3244687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5" name="Oval 474">
                <a:extLst>
                  <a:ext uri="{FF2B5EF4-FFF2-40B4-BE49-F238E27FC236}">
                    <a16:creationId xmlns:a16="http://schemas.microsoft.com/office/drawing/2014/main" id="{E8DF8F06-F165-1630-E780-CF9F4D9EF8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2256" y="2756045"/>
                <a:ext cx="50800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6" name="Oval 475">
                <a:extLst>
                  <a:ext uri="{FF2B5EF4-FFF2-40B4-BE49-F238E27FC236}">
                    <a16:creationId xmlns:a16="http://schemas.microsoft.com/office/drawing/2014/main" id="{6BF30452-D85E-548D-E4A0-EEDA4EF36B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2256" y="2756045"/>
                <a:ext cx="50800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7" name="Oval 476">
                <a:extLst>
                  <a:ext uri="{FF2B5EF4-FFF2-40B4-BE49-F238E27FC236}">
                    <a16:creationId xmlns:a16="http://schemas.microsoft.com/office/drawing/2014/main" id="{99F6F88E-735F-3FAE-5E0F-D265C04734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0993" y="3339917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8" name="Oval 477">
                <a:extLst>
                  <a:ext uri="{FF2B5EF4-FFF2-40B4-BE49-F238E27FC236}">
                    <a16:creationId xmlns:a16="http://schemas.microsoft.com/office/drawing/2014/main" id="{B6F107D7-6E16-A482-D8FF-0B4B223168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0993" y="3339917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29" name="Oval 478">
                <a:extLst>
                  <a:ext uri="{FF2B5EF4-FFF2-40B4-BE49-F238E27FC236}">
                    <a16:creationId xmlns:a16="http://schemas.microsoft.com/office/drawing/2014/main" id="{0EB2E418-ABE2-781D-31BF-ACF759A4FE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2256" y="3083887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0" name="Oval 479">
                <a:extLst>
                  <a:ext uri="{FF2B5EF4-FFF2-40B4-BE49-F238E27FC236}">
                    <a16:creationId xmlns:a16="http://schemas.microsoft.com/office/drawing/2014/main" id="{FE129FF0-F5D0-A0BF-CB7A-857B5A0F24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2256" y="3083887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1" name="Rectangle 480">
                <a:extLst>
                  <a:ext uri="{FF2B5EF4-FFF2-40B4-BE49-F238E27FC236}">
                    <a16:creationId xmlns:a16="http://schemas.microsoft.com/office/drawing/2014/main" id="{7FD9C698-262F-7724-E7E8-6A2843115C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9668" y="1975046"/>
                <a:ext cx="293350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IL-1</a:t>
                </a:r>
                <a:r>
                  <a:rPr kumimoji="0" lang="en-US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β</a:t>
                </a:r>
                <a:endParaRPr kumimoji="0" lang="zh-CN" altLang="zh-CN" sz="18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" name="文本框 88">
                <a:extLst>
                  <a:ext uri="{FF2B5EF4-FFF2-40B4-BE49-F238E27FC236}">
                    <a16:creationId xmlns:a16="http://schemas.microsoft.com/office/drawing/2014/main" id="{28ED2A37-F770-84A4-BBB8-7EF3E60DAC0E}"/>
                  </a:ext>
                </a:extLst>
              </p:cNvPr>
              <p:cNvSpPr txBox="1"/>
              <p:nvPr/>
            </p:nvSpPr>
            <p:spPr>
              <a:xfrm>
                <a:off x="686749" y="2343730"/>
                <a:ext cx="465402" cy="272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/>
                  <a:t>ns </a:t>
                </a:r>
                <a:endParaRPr lang="zh-CN" altLang="en-US" dirty="0"/>
              </a:p>
            </p:txBody>
          </p:sp>
          <p:sp>
            <p:nvSpPr>
              <p:cNvPr id="90" name="Freeform 58">
                <a:extLst>
                  <a:ext uri="{FF2B5EF4-FFF2-40B4-BE49-F238E27FC236}">
                    <a16:creationId xmlns:a16="http://schemas.microsoft.com/office/drawing/2014/main" id="{5EEBCD7A-3BF7-17CA-6BE3-E067404CA1DF}"/>
                  </a:ext>
                </a:extLst>
              </p:cNvPr>
              <p:cNvSpPr/>
              <p:nvPr/>
            </p:nvSpPr>
            <p:spPr bwMode="auto">
              <a:xfrm>
                <a:off x="714827" y="2542049"/>
                <a:ext cx="235508" cy="57265"/>
              </a:xfrm>
              <a:custGeom>
                <a:avLst/>
                <a:gdLst>
                  <a:gd name="T0" fmla="*/ 0 w 489"/>
                  <a:gd name="T1" fmla="*/ 84 h 84"/>
                  <a:gd name="T2" fmla="*/ 0 w 489"/>
                  <a:gd name="T3" fmla="*/ 0 h 84"/>
                  <a:gd name="T4" fmla="*/ 489 w 489"/>
                  <a:gd name="T5" fmla="*/ 0 h 84"/>
                  <a:gd name="T6" fmla="*/ 489 w 489"/>
                  <a:gd name="T7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9" h="84">
                    <a:moveTo>
                      <a:pt x="0" y="84"/>
                    </a:moveTo>
                    <a:lnTo>
                      <a:pt x="0" y="0"/>
                    </a:lnTo>
                    <a:lnTo>
                      <a:pt x="489" y="0"/>
                    </a:lnTo>
                    <a:lnTo>
                      <a:pt x="489" y="8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51435" tIns="25718" rIns="51435" bIns="25718" numCol="1" anchor="t" anchorCtr="0" compatLnSpc="1"/>
              <a:lstStyle/>
              <a:p>
                <a:endParaRPr lang="zh-CN" altLang="en-US" sz="1015" dirty="0"/>
              </a:p>
            </p:txBody>
          </p:sp>
          <p:sp>
            <p:nvSpPr>
              <p:cNvPr id="91" name="文本框 90">
                <a:extLst>
                  <a:ext uri="{FF2B5EF4-FFF2-40B4-BE49-F238E27FC236}">
                    <a16:creationId xmlns:a16="http://schemas.microsoft.com/office/drawing/2014/main" id="{B8CA638A-C9CA-AB35-E5EF-3C524C67EACC}"/>
                  </a:ext>
                </a:extLst>
              </p:cNvPr>
              <p:cNvSpPr txBox="1"/>
              <p:nvPr/>
            </p:nvSpPr>
            <p:spPr>
              <a:xfrm>
                <a:off x="2641395" y="2773665"/>
                <a:ext cx="465402" cy="272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/>
                  <a:t>ns </a:t>
                </a:r>
                <a:endParaRPr lang="zh-CN" altLang="en-US" dirty="0"/>
              </a:p>
            </p:txBody>
          </p:sp>
          <p:sp>
            <p:nvSpPr>
              <p:cNvPr id="92" name="Freeform 58">
                <a:extLst>
                  <a:ext uri="{FF2B5EF4-FFF2-40B4-BE49-F238E27FC236}">
                    <a16:creationId xmlns:a16="http://schemas.microsoft.com/office/drawing/2014/main" id="{9D0A4064-6DD5-4315-4707-3449307B5B20}"/>
                  </a:ext>
                </a:extLst>
              </p:cNvPr>
              <p:cNvSpPr/>
              <p:nvPr/>
            </p:nvSpPr>
            <p:spPr bwMode="auto">
              <a:xfrm>
                <a:off x="2669473" y="2971984"/>
                <a:ext cx="235508" cy="57265"/>
              </a:xfrm>
              <a:custGeom>
                <a:avLst/>
                <a:gdLst>
                  <a:gd name="T0" fmla="*/ 0 w 489"/>
                  <a:gd name="T1" fmla="*/ 84 h 84"/>
                  <a:gd name="T2" fmla="*/ 0 w 489"/>
                  <a:gd name="T3" fmla="*/ 0 h 84"/>
                  <a:gd name="T4" fmla="*/ 489 w 489"/>
                  <a:gd name="T5" fmla="*/ 0 h 84"/>
                  <a:gd name="T6" fmla="*/ 489 w 489"/>
                  <a:gd name="T7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9" h="84">
                    <a:moveTo>
                      <a:pt x="0" y="84"/>
                    </a:moveTo>
                    <a:lnTo>
                      <a:pt x="0" y="0"/>
                    </a:lnTo>
                    <a:lnTo>
                      <a:pt x="489" y="0"/>
                    </a:lnTo>
                    <a:lnTo>
                      <a:pt x="489" y="8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51435" tIns="25718" rIns="51435" bIns="25718" numCol="1" anchor="t" anchorCtr="0" compatLnSpc="1"/>
              <a:lstStyle/>
              <a:p>
                <a:endParaRPr lang="zh-CN" altLang="en-US" sz="1015" dirty="0"/>
              </a:p>
            </p:txBody>
          </p:sp>
          <p:sp>
            <p:nvSpPr>
              <p:cNvPr id="93" name="文本框 92">
                <a:extLst>
                  <a:ext uri="{FF2B5EF4-FFF2-40B4-BE49-F238E27FC236}">
                    <a16:creationId xmlns:a16="http://schemas.microsoft.com/office/drawing/2014/main" id="{7E38845D-6512-4991-84E0-AA0841767839}"/>
                  </a:ext>
                </a:extLst>
              </p:cNvPr>
              <p:cNvSpPr txBox="1"/>
              <p:nvPr/>
            </p:nvSpPr>
            <p:spPr>
              <a:xfrm>
                <a:off x="4568564" y="2149884"/>
                <a:ext cx="465402" cy="272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/>
                  <a:t>ns </a:t>
                </a:r>
                <a:endParaRPr lang="zh-CN" altLang="en-US" dirty="0"/>
              </a:p>
            </p:txBody>
          </p:sp>
          <p:sp>
            <p:nvSpPr>
              <p:cNvPr id="94" name="Freeform 58">
                <a:extLst>
                  <a:ext uri="{FF2B5EF4-FFF2-40B4-BE49-F238E27FC236}">
                    <a16:creationId xmlns:a16="http://schemas.microsoft.com/office/drawing/2014/main" id="{A9F2E627-AD4F-9A8E-55A7-23A213E3CBD8}"/>
                  </a:ext>
                </a:extLst>
              </p:cNvPr>
              <p:cNvSpPr/>
              <p:nvPr/>
            </p:nvSpPr>
            <p:spPr bwMode="auto">
              <a:xfrm>
                <a:off x="4596642" y="2348203"/>
                <a:ext cx="235508" cy="57265"/>
              </a:xfrm>
              <a:custGeom>
                <a:avLst/>
                <a:gdLst>
                  <a:gd name="T0" fmla="*/ 0 w 489"/>
                  <a:gd name="T1" fmla="*/ 84 h 84"/>
                  <a:gd name="T2" fmla="*/ 0 w 489"/>
                  <a:gd name="T3" fmla="*/ 0 h 84"/>
                  <a:gd name="T4" fmla="*/ 489 w 489"/>
                  <a:gd name="T5" fmla="*/ 0 h 84"/>
                  <a:gd name="T6" fmla="*/ 489 w 489"/>
                  <a:gd name="T7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9" h="84">
                    <a:moveTo>
                      <a:pt x="0" y="84"/>
                    </a:moveTo>
                    <a:lnTo>
                      <a:pt x="0" y="0"/>
                    </a:lnTo>
                    <a:lnTo>
                      <a:pt x="489" y="0"/>
                    </a:lnTo>
                    <a:lnTo>
                      <a:pt x="489" y="8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51435" tIns="25718" rIns="51435" bIns="25718" numCol="1" anchor="t" anchorCtr="0" compatLnSpc="1"/>
              <a:lstStyle/>
              <a:p>
                <a:endParaRPr lang="zh-CN" altLang="en-US" sz="1015" dirty="0"/>
              </a:p>
            </p:txBody>
          </p:sp>
          <p:grpSp>
            <p:nvGrpSpPr>
              <p:cNvPr id="2658" name="组合 2657">
                <a:extLst>
                  <a:ext uri="{FF2B5EF4-FFF2-40B4-BE49-F238E27FC236}">
                    <a16:creationId xmlns:a16="http://schemas.microsoft.com/office/drawing/2014/main" id="{AD7C2F4B-134D-C3BA-3F9A-5365C362C352}"/>
                  </a:ext>
                </a:extLst>
              </p:cNvPr>
              <p:cNvGrpSpPr/>
              <p:nvPr/>
            </p:nvGrpSpPr>
            <p:grpSpPr>
              <a:xfrm>
                <a:off x="5231369" y="2533773"/>
                <a:ext cx="389124" cy="302670"/>
                <a:chOff x="4949746" y="2568681"/>
                <a:chExt cx="389124" cy="307777"/>
              </a:xfrm>
            </p:grpSpPr>
            <p:sp>
              <p:nvSpPr>
                <p:cNvPr id="2631" name="文本框 2630">
                  <a:extLst>
                    <a:ext uri="{FF2B5EF4-FFF2-40B4-BE49-F238E27FC236}">
                      <a16:creationId xmlns:a16="http://schemas.microsoft.com/office/drawing/2014/main" id="{73402A24-0FB1-F72B-E678-D77D8461A9D2}"/>
                    </a:ext>
                  </a:extLst>
                </p:cNvPr>
                <p:cNvSpPr txBox="1"/>
                <p:nvPr/>
              </p:nvSpPr>
              <p:spPr>
                <a:xfrm>
                  <a:off x="4949746" y="2568681"/>
                  <a:ext cx="38912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4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**</a:t>
                  </a:r>
                  <a:endParaRPr lang="zh-CN" altLang="en-US" sz="20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32" name="Freeform 58">
                  <a:extLst>
                    <a:ext uri="{FF2B5EF4-FFF2-40B4-BE49-F238E27FC236}">
                      <a16:creationId xmlns:a16="http://schemas.microsoft.com/office/drawing/2014/main" id="{FC60FB3D-7860-D668-E3F3-06C07751A819}"/>
                    </a:ext>
                  </a:extLst>
                </p:cNvPr>
                <p:cNvSpPr/>
                <p:nvPr/>
              </p:nvSpPr>
              <p:spPr bwMode="auto">
                <a:xfrm>
                  <a:off x="4970238" y="2725068"/>
                  <a:ext cx="242074" cy="51563"/>
                </a:xfrm>
                <a:custGeom>
                  <a:avLst/>
                  <a:gdLst>
                    <a:gd name="T0" fmla="*/ 0 w 489"/>
                    <a:gd name="T1" fmla="*/ 84 h 84"/>
                    <a:gd name="T2" fmla="*/ 0 w 489"/>
                    <a:gd name="T3" fmla="*/ 0 h 84"/>
                    <a:gd name="T4" fmla="*/ 489 w 489"/>
                    <a:gd name="T5" fmla="*/ 0 h 84"/>
                    <a:gd name="T6" fmla="*/ 489 w 489"/>
                    <a:gd name="T7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9" h="84">
                      <a:moveTo>
                        <a:pt x="0" y="84"/>
                      </a:moveTo>
                      <a:lnTo>
                        <a:pt x="0" y="0"/>
                      </a:lnTo>
                      <a:lnTo>
                        <a:pt x="489" y="0"/>
                      </a:lnTo>
                      <a:lnTo>
                        <a:pt x="489" y="84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51435" tIns="25718" rIns="51435" bIns="25718" numCol="1" anchor="t" anchorCtr="0" compatLnSpc="1"/>
                <a:lstStyle/>
                <a:p>
                  <a:endParaRPr lang="zh-CN" altLang="en-US" sz="1015" dirty="0"/>
                </a:p>
              </p:txBody>
            </p:sp>
          </p:grpSp>
          <p:sp>
            <p:nvSpPr>
              <p:cNvPr id="2633" name="文本框 2632">
                <a:extLst>
                  <a:ext uri="{FF2B5EF4-FFF2-40B4-BE49-F238E27FC236}">
                    <a16:creationId xmlns:a16="http://schemas.microsoft.com/office/drawing/2014/main" id="{F6DAF5CB-3365-4E55-0CF6-4738649CC558}"/>
                  </a:ext>
                </a:extLst>
              </p:cNvPr>
              <p:cNvSpPr txBox="1"/>
              <p:nvPr/>
            </p:nvSpPr>
            <p:spPr>
              <a:xfrm>
                <a:off x="3303978" y="2234180"/>
                <a:ext cx="347535" cy="302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**</a:t>
                </a:r>
                <a:endParaRPr lang="zh-CN" altLang="en-US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34" name="Freeform 58">
                <a:extLst>
                  <a:ext uri="{FF2B5EF4-FFF2-40B4-BE49-F238E27FC236}">
                    <a16:creationId xmlns:a16="http://schemas.microsoft.com/office/drawing/2014/main" id="{2F5EE241-9DF1-4C7D-23F4-54D6D324F52E}"/>
                  </a:ext>
                </a:extLst>
              </p:cNvPr>
              <p:cNvSpPr/>
              <p:nvPr/>
            </p:nvSpPr>
            <p:spPr bwMode="auto">
              <a:xfrm>
                <a:off x="3337202" y="2386670"/>
                <a:ext cx="242074" cy="50707"/>
              </a:xfrm>
              <a:custGeom>
                <a:avLst/>
                <a:gdLst>
                  <a:gd name="T0" fmla="*/ 0 w 489"/>
                  <a:gd name="T1" fmla="*/ 84 h 84"/>
                  <a:gd name="T2" fmla="*/ 0 w 489"/>
                  <a:gd name="T3" fmla="*/ 0 h 84"/>
                  <a:gd name="T4" fmla="*/ 489 w 489"/>
                  <a:gd name="T5" fmla="*/ 0 h 84"/>
                  <a:gd name="T6" fmla="*/ 489 w 489"/>
                  <a:gd name="T7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9" h="84">
                    <a:moveTo>
                      <a:pt x="0" y="84"/>
                    </a:moveTo>
                    <a:lnTo>
                      <a:pt x="0" y="0"/>
                    </a:lnTo>
                    <a:lnTo>
                      <a:pt x="489" y="0"/>
                    </a:lnTo>
                    <a:lnTo>
                      <a:pt x="489" y="8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51435" tIns="25718" rIns="51435" bIns="25718" numCol="1" anchor="t" anchorCtr="0" compatLnSpc="1"/>
              <a:lstStyle/>
              <a:p>
                <a:endParaRPr lang="zh-CN" altLang="en-US" sz="1015" dirty="0"/>
              </a:p>
            </p:txBody>
          </p:sp>
          <p:sp>
            <p:nvSpPr>
              <p:cNvPr id="2635" name="文本框 2634">
                <a:extLst>
                  <a:ext uri="{FF2B5EF4-FFF2-40B4-BE49-F238E27FC236}">
                    <a16:creationId xmlns:a16="http://schemas.microsoft.com/office/drawing/2014/main" id="{6F54BEC6-2C61-1ABC-1904-5961A2CC31F6}"/>
                  </a:ext>
                </a:extLst>
              </p:cNvPr>
              <p:cNvSpPr txBox="1"/>
              <p:nvPr/>
            </p:nvSpPr>
            <p:spPr>
              <a:xfrm>
                <a:off x="1382248" y="2922600"/>
                <a:ext cx="248291" cy="302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*</a:t>
                </a:r>
                <a:endParaRPr lang="zh-CN" altLang="en-US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36" name="Freeform 58">
                <a:extLst>
                  <a:ext uri="{FF2B5EF4-FFF2-40B4-BE49-F238E27FC236}">
                    <a16:creationId xmlns:a16="http://schemas.microsoft.com/office/drawing/2014/main" id="{727D6BCC-8AAF-306D-6631-E4806B10DA9D}"/>
                  </a:ext>
                </a:extLst>
              </p:cNvPr>
              <p:cNvSpPr/>
              <p:nvPr/>
            </p:nvSpPr>
            <p:spPr bwMode="auto">
              <a:xfrm>
                <a:off x="1382989" y="3076393"/>
                <a:ext cx="242074" cy="50707"/>
              </a:xfrm>
              <a:custGeom>
                <a:avLst/>
                <a:gdLst>
                  <a:gd name="T0" fmla="*/ 0 w 489"/>
                  <a:gd name="T1" fmla="*/ 84 h 84"/>
                  <a:gd name="T2" fmla="*/ 0 w 489"/>
                  <a:gd name="T3" fmla="*/ 0 h 84"/>
                  <a:gd name="T4" fmla="*/ 489 w 489"/>
                  <a:gd name="T5" fmla="*/ 0 h 84"/>
                  <a:gd name="T6" fmla="*/ 489 w 489"/>
                  <a:gd name="T7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9" h="84">
                    <a:moveTo>
                      <a:pt x="0" y="84"/>
                    </a:moveTo>
                    <a:lnTo>
                      <a:pt x="0" y="0"/>
                    </a:lnTo>
                    <a:lnTo>
                      <a:pt x="489" y="0"/>
                    </a:lnTo>
                    <a:lnTo>
                      <a:pt x="489" y="8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51435" tIns="25718" rIns="51435" bIns="25718" numCol="1" anchor="t" anchorCtr="0" compatLnSpc="1"/>
              <a:lstStyle/>
              <a:p>
                <a:endParaRPr lang="zh-CN" altLang="en-US" sz="1015" dirty="0"/>
              </a:p>
            </p:txBody>
          </p:sp>
          <p:grpSp>
            <p:nvGrpSpPr>
              <p:cNvPr id="2693" name="组合 2692">
                <a:extLst>
                  <a:ext uri="{FF2B5EF4-FFF2-40B4-BE49-F238E27FC236}">
                    <a16:creationId xmlns:a16="http://schemas.microsoft.com/office/drawing/2014/main" id="{436E3551-02DA-5AAD-FC68-46CB0EB90BC0}"/>
                  </a:ext>
                </a:extLst>
              </p:cNvPr>
              <p:cNvGrpSpPr/>
              <p:nvPr/>
            </p:nvGrpSpPr>
            <p:grpSpPr>
              <a:xfrm>
                <a:off x="706858" y="3460128"/>
                <a:ext cx="1045425" cy="167043"/>
                <a:chOff x="2611062" y="3508375"/>
                <a:chExt cx="1045425" cy="169862"/>
              </a:xfrm>
            </p:grpSpPr>
            <p:sp>
              <p:nvSpPr>
                <p:cNvPr id="2694" name="Rectangle 324">
                  <a:extLst>
                    <a:ext uri="{FF2B5EF4-FFF2-40B4-BE49-F238E27FC236}">
                      <a16:creationId xmlns:a16="http://schemas.microsoft.com/office/drawing/2014/main" id="{9AD34A8A-3BE6-BCF4-B8CB-AEEE33B9C6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11062" y="3524349"/>
                  <a:ext cx="277320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695" name="Rectangle 325">
                  <a:extLst>
                    <a:ext uri="{FF2B5EF4-FFF2-40B4-BE49-F238E27FC236}">
                      <a16:creationId xmlns:a16="http://schemas.microsoft.com/office/drawing/2014/main" id="{E3F81B42-6553-B7D9-9CF6-12AB68E968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30088" y="3508375"/>
                  <a:ext cx="426399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Female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2696" name="组合 2695">
                <a:extLst>
                  <a:ext uri="{FF2B5EF4-FFF2-40B4-BE49-F238E27FC236}">
                    <a16:creationId xmlns:a16="http://schemas.microsoft.com/office/drawing/2014/main" id="{ADA06C27-7440-052F-88CC-AD712CE19BAA}"/>
                  </a:ext>
                </a:extLst>
              </p:cNvPr>
              <p:cNvGrpSpPr/>
              <p:nvPr/>
            </p:nvGrpSpPr>
            <p:grpSpPr>
              <a:xfrm>
                <a:off x="4558739" y="3460128"/>
                <a:ext cx="1045425" cy="167043"/>
                <a:chOff x="2611062" y="3508375"/>
                <a:chExt cx="1045425" cy="169862"/>
              </a:xfrm>
            </p:grpSpPr>
            <p:sp>
              <p:nvSpPr>
                <p:cNvPr id="2697" name="Rectangle 324">
                  <a:extLst>
                    <a:ext uri="{FF2B5EF4-FFF2-40B4-BE49-F238E27FC236}">
                      <a16:creationId xmlns:a16="http://schemas.microsoft.com/office/drawing/2014/main" id="{C20CF65F-FD3C-D115-50E1-4126259FB2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11062" y="3524349"/>
                  <a:ext cx="277320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698" name="Rectangle 325">
                  <a:extLst>
                    <a:ext uri="{FF2B5EF4-FFF2-40B4-BE49-F238E27FC236}">
                      <a16:creationId xmlns:a16="http://schemas.microsoft.com/office/drawing/2014/main" id="{50A0C810-AAC0-6E75-5970-3768BD7A7A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30088" y="3508375"/>
                  <a:ext cx="426399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Female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751" name="Rectangle 70">
                <a:extLst>
                  <a:ext uri="{FF2B5EF4-FFF2-40B4-BE49-F238E27FC236}">
                    <a16:creationId xmlns:a16="http://schemas.microsoft.com/office/drawing/2014/main" id="{13826C62-A672-1DF0-6799-851597A5DF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-467957" y="2757408"/>
                <a:ext cx="1227900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Concentration (pg/ml)</a:t>
                </a:r>
                <a:endParaRPr kumimoji="0" lang="zh-CN" altLang="zh-CN" sz="1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752" name="Rectangle 70">
                <a:extLst>
                  <a:ext uri="{FF2B5EF4-FFF2-40B4-BE49-F238E27FC236}">
                    <a16:creationId xmlns:a16="http://schemas.microsoft.com/office/drawing/2014/main" id="{0B35147D-F910-6A85-B75A-153291250B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1360844" y="2757408"/>
                <a:ext cx="1227900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Concentration (pg/ml)</a:t>
                </a:r>
                <a:endParaRPr kumimoji="0" lang="zh-CN" altLang="zh-CN" sz="1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753" name="Rectangle 70">
                <a:extLst>
                  <a:ext uri="{FF2B5EF4-FFF2-40B4-BE49-F238E27FC236}">
                    <a16:creationId xmlns:a16="http://schemas.microsoft.com/office/drawing/2014/main" id="{896538E3-6A76-20FE-7653-7CBCB28157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3293011" y="2757407"/>
                <a:ext cx="1227900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Concentration (pg/ml)</a:t>
                </a:r>
                <a:endParaRPr kumimoji="0" lang="zh-CN" altLang="zh-CN" sz="1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772" name="TextBox 196">
                <a:extLst>
                  <a:ext uri="{FF2B5EF4-FFF2-40B4-BE49-F238E27FC236}">
                    <a16:creationId xmlns:a16="http://schemas.microsoft.com/office/drawing/2014/main" id="{49F61F8C-3F93-80F2-3B15-F852A7B222C2}"/>
                  </a:ext>
                </a:extLst>
              </p:cNvPr>
              <p:cNvSpPr txBox="1"/>
              <p:nvPr/>
            </p:nvSpPr>
            <p:spPr>
              <a:xfrm>
                <a:off x="472360" y="2000406"/>
                <a:ext cx="45719" cy="15367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US" altLang="zh-CN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</a:p>
            </p:txBody>
          </p:sp>
          <p:sp>
            <p:nvSpPr>
              <p:cNvPr id="2773" name="TextBox 196">
                <a:extLst>
                  <a:ext uri="{FF2B5EF4-FFF2-40B4-BE49-F238E27FC236}">
                    <a16:creationId xmlns:a16="http://schemas.microsoft.com/office/drawing/2014/main" id="{23087436-0108-A3D4-BDF2-2D6E0C3D056D}"/>
                  </a:ext>
                </a:extLst>
              </p:cNvPr>
              <p:cNvSpPr txBox="1"/>
              <p:nvPr/>
            </p:nvSpPr>
            <p:spPr>
              <a:xfrm>
                <a:off x="2442304" y="2000406"/>
                <a:ext cx="45719" cy="15367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US" altLang="zh-CN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</a:p>
            </p:txBody>
          </p:sp>
          <p:sp>
            <p:nvSpPr>
              <p:cNvPr id="2774" name="TextBox 196">
                <a:extLst>
                  <a:ext uri="{FF2B5EF4-FFF2-40B4-BE49-F238E27FC236}">
                    <a16:creationId xmlns:a16="http://schemas.microsoft.com/office/drawing/2014/main" id="{BA1AFB21-CD0E-0862-2937-31A862587527}"/>
                  </a:ext>
                </a:extLst>
              </p:cNvPr>
              <p:cNvSpPr txBox="1"/>
              <p:nvPr/>
            </p:nvSpPr>
            <p:spPr>
              <a:xfrm>
                <a:off x="4389388" y="2000406"/>
                <a:ext cx="45719" cy="15367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US" altLang="zh-CN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</a:p>
            </p:txBody>
          </p:sp>
        </p:grpSp>
        <p:grpSp>
          <p:nvGrpSpPr>
            <p:cNvPr id="2798" name="组合 2797">
              <a:extLst>
                <a:ext uri="{FF2B5EF4-FFF2-40B4-BE49-F238E27FC236}">
                  <a16:creationId xmlns:a16="http://schemas.microsoft.com/office/drawing/2014/main" id="{83F8B5EC-BBE7-4DAD-1CE5-A72387A510DF}"/>
                </a:ext>
              </a:extLst>
            </p:cNvPr>
            <p:cNvGrpSpPr/>
            <p:nvPr/>
          </p:nvGrpSpPr>
          <p:grpSpPr>
            <a:xfrm>
              <a:off x="76975" y="3642059"/>
              <a:ext cx="5607718" cy="1656269"/>
              <a:chOff x="69049" y="3660852"/>
              <a:chExt cx="5607718" cy="1656269"/>
            </a:xfrm>
          </p:grpSpPr>
          <p:grpSp>
            <p:nvGrpSpPr>
              <p:cNvPr id="2610" name="组合 2609">
                <a:extLst>
                  <a:ext uri="{FF2B5EF4-FFF2-40B4-BE49-F238E27FC236}">
                    <a16:creationId xmlns:a16="http://schemas.microsoft.com/office/drawing/2014/main" id="{8A9E1C7B-DE19-3AA4-2CB4-502B971E33AF}"/>
                  </a:ext>
                </a:extLst>
              </p:cNvPr>
              <p:cNvGrpSpPr/>
              <p:nvPr/>
            </p:nvGrpSpPr>
            <p:grpSpPr>
              <a:xfrm>
                <a:off x="671708" y="3660852"/>
                <a:ext cx="465402" cy="272402"/>
                <a:chOff x="4506904" y="304027"/>
                <a:chExt cx="465402" cy="276999"/>
              </a:xfrm>
            </p:grpSpPr>
            <p:sp>
              <p:nvSpPr>
                <p:cNvPr id="2611" name="文本框 2610">
                  <a:extLst>
                    <a:ext uri="{FF2B5EF4-FFF2-40B4-BE49-F238E27FC236}">
                      <a16:creationId xmlns:a16="http://schemas.microsoft.com/office/drawing/2014/main" id="{7626CA90-6DE1-7C9E-C112-85BB0B56CCA2}"/>
                    </a:ext>
                  </a:extLst>
                </p:cNvPr>
                <p:cNvSpPr txBox="1"/>
                <p:nvPr/>
              </p:nvSpPr>
              <p:spPr>
                <a:xfrm>
                  <a:off x="4506904" y="304027"/>
                  <a:ext cx="46540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/>
                    <a:t>ns </a:t>
                  </a:r>
                  <a:endParaRPr lang="zh-CN" altLang="en-US" dirty="0"/>
                </a:p>
              </p:txBody>
            </p:sp>
            <p:sp>
              <p:nvSpPr>
                <p:cNvPr id="2612" name="Freeform 58">
                  <a:extLst>
                    <a:ext uri="{FF2B5EF4-FFF2-40B4-BE49-F238E27FC236}">
                      <a16:creationId xmlns:a16="http://schemas.microsoft.com/office/drawing/2014/main" id="{C21FB8B8-713B-12B0-EE71-A05F32DCFA27}"/>
                    </a:ext>
                  </a:extLst>
                </p:cNvPr>
                <p:cNvSpPr/>
                <p:nvPr/>
              </p:nvSpPr>
              <p:spPr bwMode="auto">
                <a:xfrm>
                  <a:off x="4534982" y="505692"/>
                  <a:ext cx="235508" cy="58231"/>
                </a:xfrm>
                <a:custGeom>
                  <a:avLst/>
                  <a:gdLst>
                    <a:gd name="T0" fmla="*/ 0 w 489"/>
                    <a:gd name="T1" fmla="*/ 84 h 84"/>
                    <a:gd name="T2" fmla="*/ 0 w 489"/>
                    <a:gd name="T3" fmla="*/ 0 h 84"/>
                    <a:gd name="T4" fmla="*/ 489 w 489"/>
                    <a:gd name="T5" fmla="*/ 0 h 84"/>
                    <a:gd name="T6" fmla="*/ 489 w 489"/>
                    <a:gd name="T7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9" h="84">
                      <a:moveTo>
                        <a:pt x="0" y="84"/>
                      </a:moveTo>
                      <a:lnTo>
                        <a:pt x="0" y="0"/>
                      </a:lnTo>
                      <a:lnTo>
                        <a:pt x="489" y="0"/>
                      </a:lnTo>
                      <a:lnTo>
                        <a:pt x="489" y="84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51435" tIns="25718" rIns="51435" bIns="25718" numCol="1" anchor="t" anchorCtr="0" compatLnSpc="1"/>
                <a:lstStyle/>
                <a:p>
                  <a:endParaRPr lang="zh-CN" altLang="en-US" sz="1015" dirty="0"/>
                </a:p>
              </p:txBody>
            </p:sp>
          </p:grpSp>
          <p:sp>
            <p:nvSpPr>
              <p:cNvPr id="536" name="Freeform 486">
                <a:extLst>
                  <a:ext uri="{FF2B5EF4-FFF2-40B4-BE49-F238E27FC236}">
                    <a16:creationId xmlns:a16="http://schemas.microsoft.com/office/drawing/2014/main" id="{138A47EA-AD05-04BB-63A4-8F6E48C94B5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2143" y="5136808"/>
                <a:ext cx="1284288" cy="53079"/>
              </a:xfrm>
              <a:custGeom>
                <a:avLst/>
                <a:gdLst>
                  <a:gd name="T0" fmla="*/ 0 w 809"/>
                  <a:gd name="T1" fmla="*/ 0 h 34"/>
                  <a:gd name="T2" fmla="*/ 809 w 809"/>
                  <a:gd name="T3" fmla="*/ 0 h 34"/>
                  <a:gd name="T4" fmla="*/ 191 w 809"/>
                  <a:gd name="T5" fmla="*/ 34 h 34"/>
                  <a:gd name="T6" fmla="*/ 191 w 809"/>
                  <a:gd name="T7" fmla="*/ 0 h 34"/>
                  <a:gd name="T8" fmla="*/ 617 w 809"/>
                  <a:gd name="T9" fmla="*/ 34 h 34"/>
                  <a:gd name="T10" fmla="*/ 617 w 809"/>
                  <a:gd name="T11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09" h="34">
                    <a:moveTo>
                      <a:pt x="0" y="0"/>
                    </a:moveTo>
                    <a:lnTo>
                      <a:pt x="809" y="0"/>
                    </a:lnTo>
                    <a:moveTo>
                      <a:pt x="191" y="34"/>
                    </a:moveTo>
                    <a:lnTo>
                      <a:pt x="191" y="0"/>
                    </a:lnTo>
                    <a:moveTo>
                      <a:pt x="617" y="34"/>
                    </a:moveTo>
                    <a:lnTo>
                      <a:pt x="617" y="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37" name="Rectangle 487">
                <a:extLst>
                  <a:ext uri="{FF2B5EF4-FFF2-40B4-BE49-F238E27FC236}">
                    <a16:creationId xmlns:a16="http://schemas.microsoft.com/office/drawing/2014/main" id="{60A574CD-0AD3-90E9-6C5C-9D8B0E300C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450" y="5068213"/>
                <a:ext cx="70532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0</a:t>
                </a:r>
                <a:endParaRPr kumimoji="0" lang="zh-CN" altLang="zh-CN" sz="2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538" name="Rectangle 488">
                <a:extLst>
                  <a:ext uri="{FF2B5EF4-FFF2-40B4-BE49-F238E27FC236}">
                    <a16:creationId xmlns:a16="http://schemas.microsoft.com/office/drawing/2014/main" id="{E049315E-D6B6-2EB2-90C2-4CFE19C525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450" y="4755982"/>
                <a:ext cx="70532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5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539" name="Rectangle 489">
                <a:extLst>
                  <a:ext uri="{FF2B5EF4-FFF2-40B4-BE49-F238E27FC236}">
                    <a16:creationId xmlns:a16="http://schemas.microsoft.com/office/drawing/2014/main" id="{9A19884A-5FED-272D-ECEB-BDD2306948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063" y="4443750"/>
                <a:ext cx="141064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10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540" name="Rectangle 490">
                <a:extLst>
                  <a:ext uri="{FF2B5EF4-FFF2-40B4-BE49-F238E27FC236}">
                    <a16:creationId xmlns:a16="http://schemas.microsoft.com/office/drawing/2014/main" id="{2723563D-9E24-1D1D-99FC-9A8C75283E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063" y="4131519"/>
                <a:ext cx="141064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15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541" name="Rectangle 491">
                <a:extLst>
                  <a:ext uri="{FF2B5EF4-FFF2-40B4-BE49-F238E27FC236}">
                    <a16:creationId xmlns:a16="http://schemas.microsoft.com/office/drawing/2014/main" id="{3FCB70FB-7844-01CE-EC8D-02E3A960D9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063" y="3817726"/>
                <a:ext cx="141064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20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542" name="Freeform 492">
                <a:extLst>
                  <a:ext uri="{FF2B5EF4-FFF2-40B4-BE49-F238E27FC236}">
                    <a16:creationId xmlns:a16="http://schemas.microsoft.com/office/drawing/2014/main" id="{3FB88DC7-9B7C-8784-071F-449940664AE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74518" y="3880078"/>
                <a:ext cx="53975" cy="1262976"/>
              </a:xfrm>
              <a:custGeom>
                <a:avLst/>
                <a:gdLst>
                  <a:gd name="T0" fmla="*/ 34 w 34"/>
                  <a:gd name="T1" fmla="*/ 809 h 809"/>
                  <a:gd name="T2" fmla="*/ 34 w 34"/>
                  <a:gd name="T3" fmla="*/ 0 h 809"/>
                  <a:gd name="T4" fmla="*/ 34 w 34"/>
                  <a:gd name="T5" fmla="*/ 805 h 809"/>
                  <a:gd name="T6" fmla="*/ 0 w 34"/>
                  <a:gd name="T7" fmla="*/ 805 h 809"/>
                  <a:gd name="T8" fmla="*/ 34 w 34"/>
                  <a:gd name="T9" fmla="*/ 605 h 809"/>
                  <a:gd name="T10" fmla="*/ 0 w 34"/>
                  <a:gd name="T11" fmla="*/ 605 h 809"/>
                  <a:gd name="T12" fmla="*/ 34 w 34"/>
                  <a:gd name="T13" fmla="*/ 405 h 809"/>
                  <a:gd name="T14" fmla="*/ 0 w 34"/>
                  <a:gd name="T15" fmla="*/ 405 h 809"/>
                  <a:gd name="T16" fmla="*/ 34 w 34"/>
                  <a:gd name="T17" fmla="*/ 205 h 809"/>
                  <a:gd name="T18" fmla="*/ 0 w 34"/>
                  <a:gd name="T19" fmla="*/ 205 h 809"/>
                  <a:gd name="T20" fmla="*/ 34 w 34"/>
                  <a:gd name="T21" fmla="*/ 4 h 809"/>
                  <a:gd name="T22" fmla="*/ 0 w 34"/>
                  <a:gd name="T23" fmla="*/ 4 h 8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" h="809">
                    <a:moveTo>
                      <a:pt x="34" y="809"/>
                    </a:moveTo>
                    <a:lnTo>
                      <a:pt x="34" y="0"/>
                    </a:lnTo>
                    <a:moveTo>
                      <a:pt x="34" y="805"/>
                    </a:moveTo>
                    <a:lnTo>
                      <a:pt x="0" y="805"/>
                    </a:lnTo>
                    <a:moveTo>
                      <a:pt x="34" y="605"/>
                    </a:moveTo>
                    <a:lnTo>
                      <a:pt x="0" y="605"/>
                    </a:lnTo>
                    <a:moveTo>
                      <a:pt x="34" y="405"/>
                    </a:moveTo>
                    <a:lnTo>
                      <a:pt x="0" y="405"/>
                    </a:lnTo>
                    <a:moveTo>
                      <a:pt x="34" y="205"/>
                    </a:moveTo>
                    <a:lnTo>
                      <a:pt x="0" y="205"/>
                    </a:lnTo>
                    <a:moveTo>
                      <a:pt x="34" y="4"/>
                    </a:moveTo>
                    <a:lnTo>
                      <a:pt x="0" y="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3" name="Rectangle 493">
                <a:extLst>
                  <a:ext uri="{FF2B5EF4-FFF2-40B4-BE49-F238E27FC236}">
                    <a16:creationId xmlns:a16="http://schemas.microsoft.com/office/drawing/2014/main" id="{1EBBB216-4220-4B2B-235F-4D29AE49E5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7743" y="4935420"/>
                <a:ext cx="149225" cy="18734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4" name="Line 494">
                <a:extLst>
                  <a:ext uri="{FF2B5EF4-FFF2-40B4-BE49-F238E27FC236}">
                    <a16:creationId xmlns:a16="http://schemas.microsoft.com/office/drawing/2014/main" id="{E80D73C5-C7EB-D129-C4DE-E8CE55DA77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8218" y="4944787"/>
                <a:ext cx="16827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5" name="Line 495">
                <a:extLst>
                  <a:ext uri="{FF2B5EF4-FFF2-40B4-BE49-F238E27FC236}">
                    <a16:creationId xmlns:a16="http://schemas.microsoft.com/office/drawing/2014/main" id="{CA30F591-3BB3-8D09-C5ED-6DABEA3678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52356" y="4282856"/>
                <a:ext cx="0" cy="66193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6" name="Line 496">
                <a:extLst>
                  <a:ext uri="{FF2B5EF4-FFF2-40B4-BE49-F238E27FC236}">
                    <a16:creationId xmlns:a16="http://schemas.microsoft.com/office/drawing/2014/main" id="{77F6B9D6-0A1C-0C72-27D4-EECEFFE2F5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9493" y="4282856"/>
                <a:ext cx="857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7" name="Line 497">
                <a:extLst>
                  <a:ext uri="{FF2B5EF4-FFF2-40B4-BE49-F238E27FC236}">
                    <a16:creationId xmlns:a16="http://schemas.microsoft.com/office/drawing/2014/main" id="{7632E3E8-E6C5-FA20-DE9A-18B59C46C5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52356" y="4944787"/>
                <a:ext cx="0" cy="96792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8" name="Line 498">
                <a:extLst>
                  <a:ext uri="{FF2B5EF4-FFF2-40B4-BE49-F238E27FC236}">
                    <a16:creationId xmlns:a16="http://schemas.microsoft.com/office/drawing/2014/main" id="{D326857E-F3AA-C527-B827-BA12BDE155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9493" y="5041578"/>
                <a:ext cx="857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49" name="Oval 499">
                <a:extLst>
                  <a:ext uri="{FF2B5EF4-FFF2-40B4-BE49-F238E27FC236}">
                    <a16:creationId xmlns:a16="http://schemas.microsoft.com/office/drawing/2014/main" id="{5F652603-EAA8-9BED-CB66-9063DFF79C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6956" y="5016600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0" name="Oval 500">
                <a:extLst>
                  <a:ext uri="{FF2B5EF4-FFF2-40B4-BE49-F238E27FC236}">
                    <a16:creationId xmlns:a16="http://schemas.microsoft.com/office/drawing/2014/main" id="{9C93A733-F9B7-1706-FF25-E219F3353A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6956" y="5016600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1" name="Oval 501">
                <a:extLst>
                  <a:ext uri="{FF2B5EF4-FFF2-40B4-BE49-F238E27FC236}">
                    <a16:creationId xmlns:a16="http://schemas.microsoft.com/office/drawing/2014/main" id="{5C8481EC-96A8-3939-952F-8734BE58AB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6956" y="4257878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2" name="Oval 502">
                <a:extLst>
                  <a:ext uri="{FF2B5EF4-FFF2-40B4-BE49-F238E27FC236}">
                    <a16:creationId xmlns:a16="http://schemas.microsoft.com/office/drawing/2014/main" id="{EC053616-D9DF-8547-A6D3-1F1AD84CA1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6956" y="4257878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3" name="Oval 503">
                <a:extLst>
                  <a:ext uri="{FF2B5EF4-FFF2-40B4-BE49-F238E27FC236}">
                    <a16:creationId xmlns:a16="http://schemas.microsoft.com/office/drawing/2014/main" id="{8956078E-10F6-007D-64D6-045D79EC5A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6956" y="4919808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4" name="Oval 504">
                <a:extLst>
                  <a:ext uri="{FF2B5EF4-FFF2-40B4-BE49-F238E27FC236}">
                    <a16:creationId xmlns:a16="http://schemas.microsoft.com/office/drawing/2014/main" id="{708EC9EA-B800-C547-62D6-D0D15A211C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6956" y="4919808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5" name="Rectangle 505">
                <a:extLst>
                  <a:ext uri="{FF2B5EF4-FFF2-40B4-BE49-F238E27FC236}">
                    <a16:creationId xmlns:a16="http://schemas.microsoft.com/office/drawing/2014/main" id="{DA8A4EF6-0E6A-31AF-C3E4-09A251E6A5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4018" y="4840189"/>
                <a:ext cx="150813" cy="201390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6" name="Line 506">
                <a:extLst>
                  <a:ext uri="{FF2B5EF4-FFF2-40B4-BE49-F238E27FC236}">
                    <a16:creationId xmlns:a16="http://schemas.microsoft.com/office/drawing/2014/main" id="{032874CD-AF7C-9378-2B2E-EC8226DE43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44493" y="5007233"/>
                <a:ext cx="169863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7" name="Line 507">
                <a:extLst>
                  <a:ext uri="{FF2B5EF4-FFF2-40B4-BE49-F238E27FC236}">
                    <a16:creationId xmlns:a16="http://schemas.microsoft.com/office/drawing/2014/main" id="{36E753D0-0934-D594-A9A4-13859511E5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28631" y="4282856"/>
                <a:ext cx="0" cy="547966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8" name="Line 508">
                <a:extLst>
                  <a:ext uri="{FF2B5EF4-FFF2-40B4-BE49-F238E27FC236}">
                    <a16:creationId xmlns:a16="http://schemas.microsoft.com/office/drawing/2014/main" id="{F9B3C3B2-6833-D591-7366-08257446BA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7356" y="4282856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59" name="Line 509">
                <a:extLst>
                  <a:ext uri="{FF2B5EF4-FFF2-40B4-BE49-F238E27FC236}">
                    <a16:creationId xmlns:a16="http://schemas.microsoft.com/office/drawing/2014/main" id="{754494B0-64F7-CE0D-D9F4-5260DF3406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28631" y="5050945"/>
                <a:ext cx="0" cy="28101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0" name="Line 510">
                <a:extLst>
                  <a:ext uri="{FF2B5EF4-FFF2-40B4-BE49-F238E27FC236}">
                    <a16:creationId xmlns:a16="http://schemas.microsoft.com/office/drawing/2014/main" id="{E6090F20-F218-9945-9CF8-30F6BF07EF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7356" y="5079046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1" name="Oval 511">
                <a:extLst>
                  <a:ext uri="{FF2B5EF4-FFF2-40B4-BE49-F238E27FC236}">
                    <a16:creationId xmlns:a16="http://schemas.microsoft.com/office/drawing/2014/main" id="{C94A5BF8-48CD-5A1B-E45C-CE9A9C71A2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4493" y="5000988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2" name="Oval 512">
                <a:extLst>
                  <a:ext uri="{FF2B5EF4-FFF2-40B4-BE49-F238E27FC236}">
                    <a16:creationId xmlns:a16="http://schemas.microsoft.com/office/drawing/2014/main" id="{E6507834-6257-D29D-CC52-E02DDF59AC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4493" y="5000988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3" name="Oval 513">
                <a:extLst>
                  <a:ext uri="{FF2B5EF4-FFF2-40B4-BE49-F238E27FC236}">
                    <a16:creationId xmlns:a16="http://schemas.microsoft.com/office/drawing/2014/main" id="{9AF1C328-2F70-7567-3C75-E1CB5A44E1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3556" y="5029089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4" name="Oval 514">
                <a:extLst>
                  <a:ext uri="{FF2B5EF4-FFF2-40B4-BE49-F238E27FC236}">
                    <a16:creationId xmlns:a16="http://schemas.microsoft.com/office/drawing/2014/main" id="{F7B19B5E-4EBE-4557-6E44-62A156ED84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3556" y="5029089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5" name="Oval 515">
                <a:extLst>
                  <a:ext uri="{FF2B5EF4-FFF2-40B4-BE49-F238E27FC236}">
                    <a16:creationId xmlns:a16="http://schemas.microsoft.com/office/drawing/2014/main" id="{B2990949-876B-AE7E-6451-74C7D98830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3231" y="4257878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6" name="Oval 516">
                <a:extLst>
                  <a:ext uri="{FF2B5EF4-FFF2-40B4-BE49-F238E27FC236}">
                    <a16:creationId xmlns:a16="http://schemas.microsoft.com/office/drawing/2014/main" id="{39D1FA81-F3F2-E1D7-5FDC-20D8773709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3231" y="4257878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7" name="Oval 517">
                <a:extLst>
                  <a:ext uri="{FF2B5EF4-FFF2-40B4-BE49-F238E27FC236}">
                    <a16:creationId xmlns:a16="http://schemas.microsoft.com/office/drawing/2014/main" id="{0B070A80-FA92-44CA-8C97-212C478CF1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3231" y="5016600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8" name="Oval 518">
                <a:extLst>
                  <a:ext uri="{FF2B5EF4-FFF2-40B4-BE49-F238E27FC236}">
                    <a16:creationId xmlns:a16="http://schemas.microsoft.com/office/drawing/2014/main" id="{A68A1D23-80C5-045D-6B3E-4242899D0E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3231" y="5016600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69" name="Oval 519">
                <a:extLst>
                  <a:ext uri="{FF2B5EF4-FFF2-40B4-BE49-F238E27FC236}">
                    <a16:creationId xmlns:a16="http://schemas.microsoft.com/office/drawing/2014/main" id="{F39C972B-85B0-AF94-2580-B1E17E1F38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3556" y="4965081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0" name="Oval 520">
                <a:extLst>
                  <a:ext uri="{FF2B5EF4-FFF2-40B4-BE49-F238E27FC236}">
                    <a16:creationId xmlns:a16="http://schemas.microsoft.com/office/drawing/2014/main" id="{02CDF180-BC4F-EC52-569E-AFC9D1BA84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3556" y="4965081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1" name="Oval 521">
                <a:extLst>
                  <a:ext uri="{FF2B5EF4-FFF2-40B4-BE49-F238E27FC236}">
                    <a16:creationId xmlns:a16="http://schemas.microsoft.com/office/drawing/2014/main" id="{2E7A49CB-2805-5535-5B1D-DE4FEA5C68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3231" y="4783987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2" name="Oval 522">
                <a:extLst>
                  <a:ext uri="{FF2B5EF4-FFF2-40B4-BE49-F238E27FC236}">
                    <a16:creationId xmlns:a16="http://schemas.microsoft.com/office/drawing/2014/main" id="{4C7F0D40-1E84-5887-A59C-18276D84E8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3231" y="4783987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3" name="Oval 523">
                <a:extLst>
                  <a:ext uri="{FF2B5EF4-FFF2-40B4-BE49-F238E27FC236}">
                    <a16:creationId xmlns:a16="http://schemas.microsoft.com/office/drawing/2014/main" id="{82070A08-F60B-9906-35CD-0333CCBBDB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3231" y="4871412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4" name="Oval 524">
                <a:extLst>
                  <a:ext uri="{FF2B5EF4-FFF2-40B4-BE49-F238E27FC236}">
                    <a16:creationId xmlns:a16="http://schemas.microsoft.com/office/drawing/2014/main" id="{8C757C31-EABF-2ECE-FC47-92840014EF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3231" y="4871412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5" name="Oval 525">
                <a:extLst>
                  <a:ext uri="{FF2B5EF4-FFF2-40B4-BE49-F238E27FC236}">
                    <a16:creationId xmlns:a16="http://schemas.microsoft.com/office/drawing/2014/main" id="{71D3D74D-E8D6-185A-B3A9-49B6EB2529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4493" y="5054068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6" name="Oval 526">
                <a:extLst>
                  <a:ext uri="{FF2B5EF4-FFF2-40B4-BE49-F238E27FC236}">
                    <a16:creationId xmlns:a16="http://schemas.microsoft.com/office/drawing/2014/main" id="{1C04D10A-9D98-1B38-2C44-3820DAC6E8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4493" y="5054068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7" name="Rectangle 527">
                <a:extLst>
                  <a:ext uri="{FF2B5EF4-FFF2-40B4-BE49-F238E27FC236}">
                    <a16:creationId xmlns:a16="http://schemas.microsoft.com/office/drawing/2014/main" id="{26D862A3-7DA9-D77D-AD26-7E1880E624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3743" y="4089273"/>
                <a:ext cx="149225" cy="780578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578" name="Line 528">
                <a:extLst>
                  <a:ext uri="{FF2B5EF4-FFF2-40B4-BE49-F238E27FC236}">
                    <a16:creationId xmlns:a16="http://schemas.microsoft.com/office/drawing/2014/main" id="{FC3B6F90-57D0-C6ED-4C38-8FB4AA7BC0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4218" y="4506101"/>
                <a:ext cx="16827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79" name="Line 529">
                <a:extLst>
                  <a:ext uri="{FF2B5EF4-FFF2-40B4-BE49-F238E27FC236}">
                    <a16:creationId xmlns:a16="http://schemas.microsoft.com/office/drawing/2014/main" id="{D73D30A7-92AC-0475-9936-155960C5BC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8356" y="3951891"/>
                <a:ext cx="0" cy="128015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0" name="Line 530">
                <a:extLst>
                  <a:ext uri="{FF2B5EF4-FFF2-40B4-BE49-F238E27FC236}">
                    <a16:creationId xmlns:a16="http://schemas.microsoft.com/office/drawing/2014/main" id="{0B124975-BDEA-8E71-039F-113135529D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5493" y="3951891"/>
                <a:ext cx="857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1" name="Line 531">
                <a:extLst>
                  <a:ext uri="{FF2B5EF4-FFF2-40B4-BE49-F238E27FC236}">
                    <a16:creationId xmlns:a16="http://schemas.microsoft.com/office/drawing/2014/main" id="{B9A883CB-F548-F781-7AFA-02453C5FA1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8356" y="4879218"/>
                <a:ext cx="0" cy="110843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2" name="Line 532">
                <a:extLst>
                  <a:ext uri="{FF2B5EF4-FFF2-40B4-BE49-F238E27FC236}">
                    <a16:creationId xmlns:a16="http://schemas.microsoft.com/office/drawing/2014/main" id="{81CCAE6B-217F-9E71-F1D9-875EB2C970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5493" y="4990060"/>
                <a:ext cx="8572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3" name="Oval 533">
                <a:extLst>
                  <a:ext uri="{FF2B5EF4-FFF2-40B4-BE49-F238E27FC236}">
                    <a16:creationId xmlns:a16="http://schemas.microsoft.com/office/drawing/2014/main" id="{E507DCBB-AC5B-0F73-FA21-C8C7D6302B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956" y="4521713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4" name="Oval 534">
                <a:extLst>
                  <a:ext uri="{FF2B5EF4-FFF2-40B4-BE49-F238E27FC236}">
                    <a16:creationId xmlns:a16="http://schemas.microsoft.com/office/drawing/2014/main" id="{74AECDA5-3F9C-D9BC-0470-44635F48E4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956" y="4521713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5" name="Oval 535">
                <a:extLst>
                  <a:ext uri="{FF2B5EF4-FFF2-40B4-BE49-F238E27FC236}">
                    <a16:creationId xmlns:a16="http://schemas.microsoft.com/office/drawing/2014/main" id="{7FFB93F5-EC21-38A5-143C-D43BD8577F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956" y="4440533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6" name="Oval 536">
                <a:extLst>
                  <a:ext uri="{FF2B5EF4-FFF2-40B4-BE49-F238E27FC236}">
                    <a16:creationId xmlns:a16="http://schemas.microsoft.com/office/drawing/2014/main" id="{21797120-612D-8B12-4217-DB47A7618B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956" y="4440533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587" name="Oval 537">
                <a:extLst>
                  <a:ext uri="{FF2B5EF4-FFF2-40B4-BE49-F238E27FC236}">
                    <a16:creationId xmlns:a16="http://schemas.microsoft.com/office/drawing/2014/main" id="{F5B1BB74-2446-6E5F-8965-B3AB41F5B9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956" y="3926913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8" name="Oval 538">
                <a:extLst>
                  <a:ext uri="{FF2B5EF4-FFF2-40B4-BE49-F238E27FC236}">
                    <a16:creationId xmlns:a16="http://schemas.microsoft.com/office/drawing/2014/main" id="{3866F561-EE84-9060-46EF-B71A362855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956" y="3926913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89" name="Oval 539">
                <a:extLst>
                  <a:ext uri="{FF2B5EF4-FFF2-40B4-BE49-F238E27FC236}">
                    <a16:creationId xmlns:a16="http://schemas.microsoft.com/office/drawing/2014/main" id="{77B003F9-1DA4-3C18-F13F-4C588AD503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956" y="4965081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0" name="Oval 540">
                <a:extLst>
                  <a:ext uri="{FF2B5EF4-FFF2-40B4-BE49-F238E27FC236}">
                    <a16:creationId xmlns:a16="http://schemas.microsoft.com/office/drawing/2014/main" id="{9C4BD8C2-2EED-FA9B-DBD0-C33FBBAE16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956" y="4965081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1" name="Rectangle 541">
                <a:extLst>
                  <a:ext uri="{FF2B5EF4-FFF2-40B4-BE49-F238E27FC236}">
                    <a16:creationId xmlns:a16="http://schemas.microsoft.com/office/drawing/2014/main" id="{E2CE2CF8-A07D-16A8-FF62-E3380F40A4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0018" y="4673146"/>
                <a:ext cx="150813" cy="190461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592" name="Line 542">
                <a:extLst>
                  <a:ext uri="{FF2B5EF4-FFF2-40B4-BE49-F238E27FC236}">
                    <a16:creationId xmlns:a16="http://schemas.microsoft.com/office/drawing/2014/main" id="{1FD0AAD1-429E-9835-4711-4D2A2500E0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0493" y="4793354"/>
                <a:ext cx="169863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3" name="Line 543">
                <a:extLst>
                  <a:ext uri="{FF2B5EF4-FFF2-40B4-BE49-F238E27FC236}">
                    <a16:creationId xmlns:a16="http://schemas.microsoft.com/office/drawing/2014/main" id="{C8F5C194-457D-4C8F-DAE0-C1FC18BB30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74631" y="4584159"/>
                <a:ext cx="0" cy="79619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4" name="Line 544">
                <a:extLst>
                  <a:ext uri="{FF2B5EF4-FFF2-40B4-BE49-F238E27FC236}">
                    <a16:creationId xmlns:a16="http://schemas.microsoft.com/office/drawing/2014/main" id="{A3C7C4DC-9840-4E17-3DA0-59703DD2BA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33356" y="4584159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5" name="Line 545">
                <a:extLst>
                  <a:ext uri="{FF2B5EF4-FFF2-40B4-BE49-F238E27FC236}">
                    <a16:creationId xmlns:a16="http://schemas.microsoft.com/office/drawing/2014/main" id="{7BA61A65-BA6E-55FC-3E5E-C65BCDB570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74631" y="4872974"/>
                <a:ext cx="0" cy="96792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6" name="Line 546">
                <a:extLst>
                  <a:ext uri="{FF2B5EF4-FFF2-40B4-BE49-F238E27FC236}">
                    <a16:creationId xmlns:a16="http://schemas.microsoft.com/office/drawing/2014/main" id="{70075BB3-2261-9C22-68B6-7DAAC3600D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33356" y="4969765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7" name="Oval 547">
                <a:extLst>
                  <a:ext uri="{FF2B5EF4-FFF2-40B4-BE49-F238E27FC236}">
                    <a16:creationId xmlns:a16="http://schemas.microsoft.com/office/drawing/2014/main" id="{560E6C10-EEA3-1116-420F-EFB16F4FD9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9231" y="4665339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8" name="Oval 548">
                <a:extLst>
                  <a:ext uri="{FF2B5EF4-FFF2-40B4-BE49-F238E27FC236}">
                    <a16:creationId xmlns:a16="http://schemas.microsoft.com/office/drawing/2014/main" id="{F98935AE-160B-DFB5-24C2-52EC2DD354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9231" y="4665339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599" name="Oval 549">
                <a:extLst>
                  <a:ext uri="{FF2B5EF4-FFF2-40B4-BE49-F238E27FC236}">
                    <a16:creationId xmlns:a16="http://schemas.microsoft.com/office/drawing/2014/main" id="{EB36618F-4DCC-9D49-33F9-1538378C39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9556" y="4815210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0" name="Oval 550">
                <a:extLst>
                  <a:ext uri="{FF2B5EF4-FFF2-40B4-BE49-F238E27FC236}">
                    <a16:creationId xmlns:a16="http://schemas.microsoft.com/office/drawing/2014/main" id="{5FCFABBC-1A5A-5718-4069-657848ADEC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9556" y="4815210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1" name="Oval 551">
                <a:extLst>
                  <a:ext uri="{FF2B5EF4-FFF2-40B4-BE49-F238E27FC236}">
                    <a16:creationId xmlns:a16="http://schemas.microsoft.com/office/drawing/2014/main" id="{2E87FA79-2055-BC90-97CB-B4A12E9169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9231" y="4944787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2" name="Oval 552">
                <a:extLst>
                  <a:ext uri="{FF2B5EF4-FFF2-40B4-BE49-F238E27FC236}">
                    <a16:creationId xmlns:a16="http://schemas.microsoft.com/office/drawing/2014/main" id="{8DA5CE18-5192-A3E9-E726-32AADDF4EF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9231" y="4944787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3" name="Oval 553">
                <a:extLst>
                  <a:ext uri="{FF2B5EF4-FFF2-40B4-BE49-F238E27FC236}">
                    <a16:creationId xmlns:a16="http://schemas.microsoft.com/office/drawing/2014/main" id="{9853B3A0-168D-6C29-F9C7-D356D2A38E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0493" y="4783987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4" name="Oval 554">
                <a:extLst>
                  <a:ext uri="{FF2B5EF4-FFF2-40B4-BE49-F238E27FC236}">
                    <a16:creationId xmlns:a16="http://schemas.microsoft.com/office/drawing/2014/main" id="{826D7D7A-DE06-A651-8475-B17C590F7F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0493" y="4783987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5" name="Oval 555">
                <a:extLst>
                  <a:ext uri="{FF2B5EF4-FFF2-40B4-BE49-F238E27FC236}">
                    <a16:creationId xmlns:a16="http://schemas.microsoft.com/office/drawing/2014/main" id="{7D28B6C1-A6A6-7441-60EE-2E8BFE7B53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9231" y="4559181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6" name="Oval 556">
                <a:extLst>
                  <a:ext uri="{FF2B5EF4-FFF2-40B4-BE49-F238E27FC236}">
                    <a16:creationId xmlns:a16="http://schemas.microsoft.com/office/drawing/2014/main" id="{C95A9459-ED50-8D49-2A26-0C8D8096E6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9231" y="4559181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7" name="Oval 557">
                <a:extLst>
                  <a:ext uri="{FF2B5EF4-FFF2-40B4-BE49-F238E27FC236}">
                    <a16:creationId xmlns:a16="http://schemas.microsoft.com/office/drawing/2014/main" id="{E4A2D2B2-08A7-AEFD-3AF5-950DF9EA57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9556" y="4751203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8" name="Oval 558">
                <a:extLst>
                  <a:ext uri="{FF2B5EF4-FFF2-40B4-BE49-F238E27FC236}">
                    <a16:creationId xmlns:a16="http://schemas.microsoft.com/office/drawing/2014/main" id="{007F2590-030E-B2A2-CE68-1F28A4723F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9556" y="4751203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9" name="Rectangle 559">
                <a:extLst>
                  <a:ext uri="{FF2B5EF4-FFF2-40B4-BE49-F238E27FC236}">
                    <a16:creationId xmlns:a16="http://schemas.microsoft.com/office/drawing/2014/main" id="{4ACA1A35-C84C-225B-7041-DB081A8113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4269" y="3676235"/>
                <a:ext cx="227626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IL-2</a:t>
                </a:r>
                <a:endParaRPr kumimoji="0" lang="zh-CN" altLang="zh-CN" sz="18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4" name="Freeform 565">
                <a:extLst>
                  <a:ext uri="{FF2B5EF4-FFF2-40B4-BE49-F238E27FC236}">
                    <a16:creationId xmlns:a16="http://schemas.microsoft.com/office/drawing/2014/main" id="{5B06C1F8-422C-ED62-8279-623BDE91DA1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87470" y="5138356"/>
                <a:ext cx="1270001" cy="51518"/>
              </a:xfrm>
              <a:custGeom>
                <a:avLst/>
                <a:gdLst>
                  <a:gd name="T0" fmla="*/ 0 w 800"/>
                  <a:gd name="T1" fmla="*/ 0 h 33"/>
                  <a:gd name="T2" fmla="*/ 800 w 800"/>
                  <a:gd name="T3" fmla="*/ 0 h 33"/>
                  <a:gd name="T4" fmla="*/ 189 w 800"/>
                  <a:gd name="T5" fmla="*/ 33 h 33"/>
                  <a:gd name="T6" fmla="*/ 189 w 800"/>
                  <a:gd name="T7" fmla="*/ 0 h 33"/>
                  <a:gd name="T8" fmla="*/ 611 w 800"/>
                  <a:gd name="T9" fmla="*/ 33 h 33"/>
                  <a:gd name="T10" fmla="*/ 611 w 800"/>
                  <a:gd name="T11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00" h="33">
                    <a:moveTo>
                      <a:pt x="0" y="0"/>
                    </a:moveTo>
                    <a:lnTo>
                      <a:pt x="800" y="0"/>
                    </a:lnTo>
                    <a:moveTo>
                      <a:pt x="189" y="33"/>
                    </a:moveTo>
                    <a:lnTo>
                      <a:pt x="189" y="0"/>
                    </a:lnTo>
                    <a:moveTo>
                      <a:pt x="611" y="33"/>
                    </a:moveTo>
                    <a:lnTo>
                      <a:pt x="611" y="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5" name="Rectangle 566">
                <a:extLst>
                  <a:ext uri="{FF2B5EF4-FFF2-40B4-BE49-F238E27FC236}">
                    <a16:creationId xmlns:a16="http://schemas.microsoft.com/office/drawing/2014/main" id="{34EA940F-B21A-1B8A-D975-231BABEA6B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33365" y="5069760"/>
                <a:ext cx="70532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616" name="Rectangle 567">
                <a:extLst>
                  <a:ext uri="{FF2B5EF4-FFF2-40B4-BE49-F238E27FC236}">
                    <a16:creationId xmlns:a16="http://schemas.microsoft.com/office/drawing/2014/main" id="{79CFB2CD-C29C-CF7D-E1CF-8B429ACA38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6202" y="4760652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1000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617" name="Rectangle 568">
                <a:extLst>
                  <a:ext uri="{FF2B5EF4-FFF2-40B4-BE49-F238E27FC236}">
                    <a16:creationId xmlns:a16="http://schemas.microsoft.com/office/drawing/2014/main" id="{D1B02D75-CD1E-FFDD-D76E-BA0257983F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6202" y="4453106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2000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618" name="Rectangle 569">
                <a:extLst>
                  <a:ext uri="{FF2B5EF4-FFF2-40B4-BE49-F238E27FC236}">
                    <a16:creationId xmlns:a16="http://schemas.microsoft.com/office/drawing/2014/main" id="{CC49F0EB-63E5-40CB-22B0-F51811388A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6202" y="4143998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3000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619" name="Rectangle 570">
                <a:extLst>
                  <a:ext uri="{FF2B5EF4-FFF2-40B4-BE49-F238E27FC236}">
                    <a16:creationId xmlns:a16="http://schemas.microsoft.com/office/drawing/2014/main" id="{88F3B388-F846-0120-56E8-46AA1B0CA3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6202" y="3834890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4000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620" name="Freeform 571">
                <a:extLst>
                  <a:ext uri="{FF2B5EF4-FFF2-40B4-BE49-F238E27FC236}">
                    <a16:creationId xmlns:a16="http://schemas.microsoft.com/office/drawing/2014/main" id="{9C13A179-623E-A949-C2FD-E93AA8E4A8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41433" y="3895679"/>
                <a:ext cx="52388" cy="1248921"/>
              </a:xfrm>
              <a:custGeom>
                <a:avLst/>
                <a:gdLst>
                  <a:gd name="T0" fmla="*/ 33 w 33"/>
                  <a:gd name="T1" fmla="*/ 800 h 800"/>
                  <a:gd name="T2" fmla="*/ 33 w 33"/>
                  <a:gd name="T3" fmla="*/ 0 h 800"/>
                  <a:gd name="T4" fmla="*/ 33 w 33"/>
                  <a:gd name="T5" fmla="*/ 796 h 800"/>
                  <a:gd name="T6" fmla="*/ 0 w 33"/>
                  <a:gd name="T7" fmla="*/ 796 h 800"/>
                  <a:gd name="T8" fmla="*/ 33 w 33"/>
                  <a:gd name="T9" fmla="*/ 598 h 800"/>
                  <a:gd name="T10" fmla="*/ 0 w 33"/>
                  <a:gd name="T11" fmla="*/ 598 h 800"/>
                  <a:gd name="T12" fmla="*/ 33 w 33"/>
                  <a:gd name="T13" fmla="*/ 400 h 800"/>
                  <a:gd name="T14" fmla="*/ 0 w 33"/>
                  <a:gd name="T15" fmla="*/ 400 h 800"/>
                  <a:gd name="T16" fmla="*/ 33 w 33"/>
                  <a:gd name="T17" fmla="*/ 202 h 800"/>
                  <a:gd name="T18" fmla="*/ 0 w 33"/>
                  <a:gd name="T19" fmla="*/ 202 h 800"/>
                  <a:gd name="T20" fmla="*/ 33 w 33"/>
                  <a:gd name="T21" fmla="*/ 4 h 800"/>
                  <a:gd name="T22" fmla="*/ 0 w 33"/>
                  <a:gd name="T23" fmla="*/ 4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" h="800">
                    <a:moveTo>
                      <a:pt x="33" y="800"/>
                    </a:moveTo>
                    <a:lnTo>
                      <a:pt x="33" y="0"/>
                    </a:lnTo>
                    <a:moveTo>
                      <a:pt x="33" y="796"/>
                    </a:moveTo>
                    <a:lnTo>
                      <a:pt x="0" y="796"/>
                    </a:lnTo>
                    <a:moveTo>
                      <a:pt x="33" y="598"/>
                    </a:moveTo>
                    <a:lnTo>
                      <a:pt x="0" y="598"/>
                    </a:lnTo>
                    <a:moveTo>
                      <a:pt x="33" y="400"/>
                    </a:moveTo>
                    <a:lnTo>
                      <a:pt x="0" y="400"/>
                    </a:lnTo>
                    <a:moveTo>
                      <a:pt x="33" y="202"/>
                    </a:moveTo>
                    <a:lnTo>
                      <a:pt x="0" y="202"/>
                    </a:lnTo>
                    <a:moveTo>
                      <a:pt x="33" y="4"/>
                    </a:moveTo>
                    <a:lnTo>
                      <a:pt x="0" y="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1" name="Rectangle 572">
                <a:extLst>
                  <a:ext uri="{FF2B5EF4-FFF2-40B4-BE49-F238E27FC236}">
                    <a16:creationId xmlns:a16="http://schemas.microsoft.com/office/drawing/2014/main" id="{199EA1B5-E123-C06A-380F-882551CE9C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8308" y="5089960"/>
                <a:ext cx="149225" cy="17172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2" name="Line 573">
                <a:extLst>
                  <a:ext uri="{FF2B5EF4-FFF2-40B4-BE49-F238E27FC236}">
                    <a16:creationId xmlns:a16="http://schemas.microsoft.com/office/drawing/2014/main" id="{73C48CF0-659A-4E5F-0F80-331C351896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28783" y="5099327"/>
                <a:ext cx="16827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3" name="Line 574">
                <a:extLst>
                  <a:ext uri="{FF2B5EF4-FFF2-40B4-BE49-F238E27FC236}">
                    <a16:creationId xmlns:a16="http://schemas.microsoft.com/office/drawing/2014/main" id="{B0FD5A42-AC38-4C04-639F-DDBBD92E32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12920" y="5097766"/>
                <a:ext cx="0" cy="1561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4" name="Line 575">
                <a:extLst>
                  <a:ext uri="{FF2B5EF4-FFF2-40B4-BE49-F238E27FC236}">
                    <a16:creationId xmlns:a16="http://schemas.microsoft.com/office/drawing/2014/main" id="{97072106-8559-6C65-BB1F-AF616C571B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71645" y="5097766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5" name="Line 576">
                <a:extLst>
                  <a:ext uri="{FF2B5EF4-FFF2-40B4-BE49-F238E27FC236}">
                    <a16:creationId xmlns:a16="http://schemas.microsoft.com/office/drawing/2014/main" id="{86F55401-FCB7-21EC-9F19-78DFEC9CB5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12920" y="5099327"/>
                <a:ext cx="0" cy="18734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6" name="Line 577">
                <a:extLst>
                  <a:ext uri="{FF2B5EF4-FFF2-40B4-BE49-F238E27FC236}">
                    <a16:creationId xmlns:a16="http://schemas.microsoft.com/office/drawing/2014/main" id="{FCB57C4F-C133-64A4-589C-51148BF641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71645" y="5118061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7" name="Oval 578">
                <a:extLst>
                  <a:ext uri="{FF2B5EF4-FFF2-40B4-BE49-F238E27FC236}">
                    <a16:creationId xmlns:a16="http://schemas.microsoft.com/office/drawing/2014/main" id="{B7EE9DB4-89D1-D576-A420-70627A1F9F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8783" y="5093082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8" name="Oval 579">
                <a:extLst>
                  <a:ext uri="{FF2B5EF4-FFF2-40B4-BE49-F238E27FC236}">
                    <a16:creationId xmlns:a16="http://schemas.microsoft.com/office/drawing/2014/main" id="{3246D4A5-1C1E-70C3-90A2-481A85D0A0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8783" y="5093082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9" name="Oval 580">
                <a:extLst>
                  <a:ext uri="{FF2B5EF4-FFF2-40B4-BE49-F238E27FC236}">
                    <a16:creationId xmlns:a16="http://schemas.microsoft.com/office/drawing/2014/main" id="{DE1B445D-80A8-4610-602F-A0F4695185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7520" y="5072788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0" name="Oval 581">
                <a:extLst>
                  <a:ext uri="{FF2B5EF4-FFF2-40B4-BE49-F238E27FC236}">
                    <a16:creationId xmlns:a16="http://schemas.microsoft.com/office/drawing/2014/main" id="{06A780CD-594D-82E8-7930-7802BD9392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7520" y="5072788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1" name="Oval 582">
                <a:extLst>
                  <a:ext uri="{FF2B5EF4-FFF2-40B4-BE49-F238E27FC236}">
                    <a16:creationId xmlns:a16="http://schemas.microsoft.com/office/drawing/2014/main" id="{CCE1B7BA-2595-B871-B813-D184DE27E6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6258" y="5074348"/>
                <a:ext cx="50800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2" name="Oval 583">
                <a:extLst>
                  <a:ext uri="{FF2B5EF4-FFF2-40B4-BE49-F238E27FC236}">
                    <a16:creationId xmlns:a16="http://schemas.microsoft.com/office/drawing/2014/main" id="{65F662C9-A8EC-1F60-0EAB-2A66E0BA02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6258" y="5074348"/>
                <a:ext cx="50800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3" name="Rectangle 584">
                <a:extLst>
                  <a:ext uri="{FF2B5EF4-FFF2-40B4-BE49-F238E27FC236}">
                    <a16:creationId xmlns:a16="http://schemas.microsoft.com/office/drawing/2014/main" id="{CD1128AB-89C1-BFA5-BE48-06B8C2C14A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8233" y="5107133"/>
                <a:ext cx="149225" cy="12489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4" name="Line 585">
                <a:extLst>
                  <a:ext uri="{FF2B5EF4-FFF2-40B4-BE49-F238E27FC236}">
                    <a16:creationId xmlns:a16="http://schemas.microsoft.com/office/drawing/2014/main" id="{6295D105-F5E0-753B-5B40-CF56427472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8708" y="5110255"/>
                <a:ext cx="1666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5" name="Line 586">
                <a:extLst>
                  <a:ext uri="{FF2B5EF4-FFF2-40B4-BE49-F238E27FC236}">
                    <a16:creationId xmlns:a16="http://schemas.microsoft.com/office/drawing/2014/main" id="{0A7F39EE-4538-2F8F-BAD0-A7505AE19A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846" y="4921356"/>
                <a:ext cx="0" cy="17641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6" name="Line 587">
                <a:extLst>
                  <a:ext uri="{FF2B5EF4-FFF2-40B4-BE49-F238E27FC236}">
                    <a16:creationId xmlns:a16="http://schemas.microsoft.com/office/drawing/2014/main" id="{71205C18-C442-E76E-8CF8-515A568F17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39983" y="4921356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7" name="Oval 588">
                <a:extLst>
                  <a:ext uri="{FF2B5EF4-FFF2-40B4-BE49-F238E27FC236}">
                    <a16:creationId xmlns:a16="http://schemas.microsoft.com/office/drawing/2014/main" id="{CD353BCD-AB21-68C0-73DA-8B6CA2BC8E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8708" y="5104011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8" name="Oval 589">
                <a:extLst>
                  <a:ext uri="{FF2B5EF4-FFF2-40B4-BE49-F238E27FC236}">
                    <a16:creationId xmlns:a16="http://schemas.microsoft.com/office/drawing/2014/main" id="{5AB60340-43A1-68E5-9249-4A66DB1717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8708" y="5104011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9" name="Oval 590">
                <a:extLst>
                  <a:ext uri="{FF2B5EF4-FFF2-40B4-BE49-F238E27FC236}">
                    <a16:creationId xmlns:a16="http://schemas.microsoft.com/office/drawing/2014/main" id="{C491AB0B-3A79-A2BB-E1C9-EE6A50FAA9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6496" y="5104011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0" name="Oval 591">
                <a:extLst>
                  <a:ext uri="{FF2B5EF4-FFF2-40B4-BE49-F238E27FC236}">
                    <a16:creationId xmlns:a16="http://schemas.microsoft.com/office/drawing/2014/main" id="{1CED0414-62FF-550A-2BCA-E399F6F976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6496" y="5104011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1" name="Oval 592">
                <a:extLst>
                  <a:ext uri="{FF2B5EF4-FFF2-40B4-BE49-F238E27FC236}">
                    <a16:creationId xmlns:a16="http://schemas.microsoft.com/office/drawing/2014/main" id="{0E306D82-F77E-999B-7AAC-FFE1BD24EF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7758" y="5072788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2" name="Oval 593">
                <a:extLst>
                  <a:ext uri="{FF2B5EF4-FFF2-40B4-BE49-F238E27FC236}">
                    <a16:creationId xmlns:a16="http://schemas.microsoft.com/office/drawing/2014/main" id="{3C873FAE-8748-EDE0-B996-1364065FC1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7758" y="5072788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3" name="Oval 594">
                <a:extLst>
                  <a:ext uri="{FF2B5EF4-FFF2-40B4-BE49-F238E27FC236}">
                    <a16:creationId xmlns:a16="http://schemas.microsoft.com/office/drawing/2014/main" id="{059389D1-9563-8C99-5E9E-24C0DA7D66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6183" y="5104011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4" name="Oval 595">
                <a:extLst>
                  <a:ext uri="{FF2B5EF4-FFF2-40B4-BE49-F238E27FC236}">
                    <a16:creationId xmlns:a16="http://schemas.microsoft.com/office/drawing/2014/main" id="{10B0E759-50B8-5688-9BBB-E95E71538B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6183" y="5104011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5" name="Oval 596">
                <a:extLst>
                  <a:ext uri="{FF2B5EF4-FFF2-40B4-BE49-F238E27FC236}">
                    <a16:creationId xmlns:a16="http://schemas.microsoft.com/office/drawing/2014/main" id="{0323FFAA-62F1-BF4D-F966-183772EDD4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6808" y="5093082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6" name="Oval 597">
                <a:extLst>
                  <a:ext uri="{FF2B5EF4-FFF2-40B4-BE49-F238E27FC236}">
                    <a16:creationId xmlns:a16="http://schemas.microsoft.com/office/drawing/2014/main" id="{5CB7B7E6-CCE0-39A9-F7F9-484EF38E93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6808" y="5093082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7" name="Oval 598">
                <a:extLst>
                  <a:ext uri="{FF2B5EF4-FFF2-40B4-BE49-F238E27FC236}">
                    <a16:creationId xmlns:a16="http://schemas.microsoft.com/office/drawing/2014/main" id="{82FE44D2-BB38-8A5B-9CB8-54BA5BD80A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7446" y="5072788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8" name="Oval 599">
                <a:extLst>
                  <a:ext uri="{FF2B5EF4-FFF2-40B4-BE49-F238E27FC236}">
                    <a16:creationId xmlns:a16="http://schemas.microsoft.com/office/drawing/2014/main" id="{DF20FCA3-107C-7143-CF44-374B390312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7446" y="5072788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49" name="Oval 600">
                <a:extLst>
                  <a:ext uri="{FF2B5EF4-FFF2-40B4-BE49-F238E27FC236}">
                    <a16:creationId xmlns:a16="http://schemas.microsoft.com/office/drawing/2014/main" id="{408242B6-D183-6633-F2D7-393DA7C59D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7446" y="4896378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0" name="Oval 601">
                <a:extLst>
                  <a:ext uri="{FF2B5EF4-FFF2-40B4-BE49-F238E27FC236}">
                    <a16:creationId xmlns:a16="http://schemas.microsoft.com/office/drawing/2014/main" id="{88CD9D0F-7CD4-59B6-AB07-059325B486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7446" y="4896378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1" name="Oval 602">
                <a:extLst>
                  <a:ext uri="{FF2B5EF4-FFF2-40B4-BE49-F238E27FC236}">
                    <a16:creationId xmlns:a16="http://schemas.microsoft.com/office/drawing/2014/main" id="{4F48DFC4-A779-7769-9845-272A47718C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5546" y="5079032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2" name="Oval 603">
                <a:extLst>
                  <a:ext uri="{FF2B5EF4-FFF2-40B4-BE49-F238E27FC236}">
                    <a16:creationId xmlns:a16="http://schemas.microsoft.com/office/drawing/2014/main" id="{734301AA-C42E-A520-1C7F-B82E127311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5546" y="5079032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3" name="Rectangle 604">
                <a:extLst>
                  <a:ext uri="{FF2B5EF4-FFF2-40B4-BE49-F238E27FC236}">
                    <a16:creationId xmlns:a16="http://schemas.microsoft.com/office/drawing/2014/main" id="{4D59EC48-17EA-B52B-0CE3-771CE32C0C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7483" y="4184492"/>
                <a:ext cx="149225" cy="892978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54" name="Line 605">
                <a:extLst>
                  <a:ext uri="{FF2B5EF4-FFF2-40B4-BE49-F238E27FC236}">
                    <a16:creationId xmlns:a16="http://schemas.microsoft.com/office/drawing/2014/main" id="{26163814-99D6-609D-36D0-AEC52CB4CC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77958" y="4713723"/>
                <a:ext cx="16827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55" name="Line 606">
                <a:extLst>
                  <a:ext uri="{FF2B5EF4-FFF2-40B4-BE49-F238E27FC236}">
                    <a16:creationId xmlns:a16="http://schemas.microsoft.com/office/drawing/2014/main" id="{0ADBF5B0-9A32-BB1F-C236-122DD34B6C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62095" y="4107996"/>
                <a:ext cx="0" cy="67129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6" name="Line 607">
                <a:extLst>
                  <a:ext uri="{FF2B5EF4-FFF2-40B4-BE49-F238E27FC236}">
                    <a16:creationId xmlns:a16="http://schemas.microsoft.com/office/drawing/2014/main" id="{8C60C3A9-14D0-A4C8-C484-702F25AE1B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9233" y="4107996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7" name="Line 608">
                <a:extLst>
                  <a:ext uri="{FF2B5EF4-FFF2-40B4-BE49-F238E27FC236}">
                    <a16:creationId xmlns:a16="http://schemas.microsoft.com/office/drawing/2014/main" id="{8B2345E1-CAA2-23E4-4329-930FDEF46C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62095" y="5086838"/>
                <a:ext cx="0" cy="10928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8" name="Line 609">
                <a:extLst>
                  <a:ext uri="{FF2B5EF4-FFF2-40B4-BE49-F238E27FC236}">
                    <a16:creationId xmlns:a16="http://schemas.microsoft.com/office/drawing/2014/main" id="{B6A85C97-1239-414B-E23D-3D8638DCB1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19233" y="5097766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59" name="Oval 610">
                <a:extLst>
                  <a:ext uri="{FF2B5EF4-FFF2-40B4-BE49-F238E27FC236}">
                    <a16:creationId xmlns:a16="http://schemas.microsoft.com/office/drawing/2014/main" id="{05F432A6-ACAC-B7C6-7E5C-CDF1C06E68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6695" y="4083018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0" name="Oval 611">
                <a:extLst>
                  <a:ext uri="{FF2B5EF4-FFF2-40B4-BE49-F238E27FC236}">
                    <a16:creationId xmlns:a16="http://schemas.microsoft.com/office/drawing/2014/main" id="{6E1C77FF-1686-13BD-870F-F463AF8905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6695" y="4083018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1" name="Oval 612">
                <a:extLst>
                  <a:ext uri="{FF2B5EF4-FFF2-40B4-BE49-F238E27FC236}">
                    <a16:creationId xmlns:a16="http://schemas.microsoft.com/office/drawing/2014/main" id="{E57BE634-952E-9FB8-C8D9-0E361CFE3D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7958" y="5072788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2" name="Oval 613">
                <a:extLst>
                  <a:ext uri="{FF2B5EF4-FFF2-40B4-BE49-F238E27FC236}">
                    <a16:creationId xmlns:a16="http://schemas.microsoft.com/office/drawing/2014/main" id="{966DA7A6-B869-2A5C-8B50-DF6BE5DB3F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7958" y="5072788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3" name="Oval 614">
                <a:extLst>
                  <a:ext uri="{FF2B5EF4-FFF2-40B4-BE49-F238E27FC236}">
                    <a16:creationId xmlns:a16="http://schemas.microsoft.com/office/drawing/2014/main" id="{B8F9A624-17A1-1BE1-3185-D8F8CE6AF2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6695" y="4351536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4" name="Oval 615">
                <a:extLst>
                  <a:ext uri="{FF2B5EF4-FFF2-40B4-BE49-F238E27FC236}">
                    <a16:creationId xmlns:a16="http://schemas.microsoft.com/office/drawing/2014/main" id="{982F1267-3257-BE8F-D4D2-5FC2639FB2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6695" y="4351536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5" name="Oval 616">
                <a:extLst>
                  <a:ext uri="{FF2B5EF4-FFF2-40B4-BE49-F238E27FC236}">
                    <a16:creationId xmlns:a16="http://schemas.microsoft.com/office/drawing/2014/main" id="{BBB0A846-9B41-304B-06CA-067B9F177B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5433" y="5025953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6" name="Oval 617">
                <a:extLst>
                  <a:ext uri="{FF2B5EF4-FFF2-40B4-BE49-F238E27FC236}">
                    <a16:creationId xmlns:a16="http://schemas.microsoft.com/office/drawing/2014/main" id="{26A27F83-0A15-512B-14B3-4E75C2D638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5433" y="5025953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7" name="Rectangle 618">
                <a:extLst>
                  <a:ext uri="{FF2B5EF4-FFF2-40B4-BE49-F238E27FC236}">
                    <a16:creationId xmlns:a16="http://schemas.microsoft.com/office/drawing/2014/main" id="{DEC8827E-0A49-949A-8C5D-2AE5E28EA6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7408" y="4946335"/>
                <a:ext cx="147638" cy="151432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668" name="Line 619">
                <a:extLst>
                  <a:ext uri="{FF2B5EF4-FFF2-40B4-BE49-F238E27FC236}">
                    <a16:creationId xmlns:a16="http://schemas.microsoft.com/office/drawing/2014/main" id="{A2484646-FE30-3F02-839C-09C9837353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47883" y="5058737"/>
                <a:ext cx="1666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69" name="Line 620">
                <a:extLst>
                  <a:ext uri="{FF2B5EF4-FFF2-40B4-BE49-F238E27FC236}">
                    <a16:creationId xmlns:a16="http://schemas.microsoft.com/office/drawing/2014/main" id="{6E0D1CA8-E28D-09A4-5E91-C91F9F17CC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433" y="4902622"/>
                <a:ext cx="0" cy="34345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0" name="Line 621">
                <a:extLst>
                  <a:ext uri="{FF2B5EF4-FFF2-40B4-BE49-F238E27FC236}">
                    <a16:creationId xmlns:a16="http://schemas.microsoft.com/office/drawing/2014/main" id="{0004F400-98EF-EAA4-F313-58C0AA8333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89158" y="4902622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1" name="Line 622">
                <a:extLst>
                  <a:ext uri="{FF2B5EF4-FFF2-40B4-BE49-F238E27FC236}">
                    <a16:creationId xmlns:a16="http://schemas.microsoft.com/office/drawing/2014/main" id="{A859A75C-70BA-D25D-9F88-F29BB14E8C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433" y="5107133"/>
                <a:ext cx="0" cy="10928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2" name="Line 623">
                <a:extLst>
                  <a:ext uri="{FF2B5EF4-FFF2-40B4-BE49-F238E27FC236}">
                    <a16:creationId xmlns:a16="http://schemas.microsoft.com/office/drawing/2014/main" id="{CF12B915-BD1B-E4E2-3723-0746CBBE64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89158" y="5118061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3" name="Oval 624">
                <a:extLst>
                  <a:ext uri="{FF2B5EF4-FFF2-40B4-BE49-F238E27FC236}">
                    <a16:creationId xmlns:a16="http://schemas.microsoft.com/office/drawing/2014/main" id="{6A3C8030-D79F-5D40-C3C2-789271833C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7883" y="5035320"/>
                <a:ext cx="49213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4" name="Oval 625">
                <a:extLst>
                  <a:ext uri="{FF2B5EF4-FFF2-40B4-BE49-F238E27FC236}">
                    <a16:creationId xmlns:a16="http://schemas.microsoft.com/office/drawing/2014/main" id="{9C108BF4-97DA-30D0-F8BA-BF167DF06E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7883" y="5035320"/>
                <a:ext cx="49213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5" name="Oval 626">
                <a:extLst>
                  <a:ext uri="{FF2B5EF4-FFF2-40B4-BE49-F238E27FC236}">
                    <a16:creationId xmlns:a16="http://schemas.microsoft.com/office/drawing/2014/main" id="{F2A4E105-5A82-D51F-FB1B-4F15A0C1F4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7883" y="5093082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6" name="Oval 627">
                <a:extLst>
                  <a:ext uri="{FF2B5EF4-FFF2-40B4-BE49-F238E27FC236}">
                    <a16:creationId xmlns:a16="http://schemas.microsoft.com/office/drawing/2014/main" id="{F6A142A1-5874-37B8-83AF-E8E2E44573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7883" y="5093082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7" name="Oval 628">
                <a:extLst>
                  <a:ext uri="{FF2B5EF4-FFF2-40B4-BE49-F238E27FC236}">
                    <a16:creationId xmlns:a16="http://schemas.microsoft.com/office/drawing/2014/main" id="{EEE4818F-AE15-9889-0DAF-7D9AB472EB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3771" y="5079032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8" name="Oval 629">
                <a:extLst>
                  <a:ext uri="{FF2B5EF4-FFF2-40B4-BE49-F238E27FC236}">
                    <a16:creationId xmlns:a16="http://schemas.microsoft.com/office/drawing/2014/main" id="{64E5B3C0-F267-01A3-89F1-AA85E667F4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3771" y="5079032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79" name="Oval 630">
                <a:extLst>
                  <a:ext uri="{FF2B5EF4-FFF2-40B4-BE49-F238E27FC236}">
                    <a16:creationId xmlns:a16="http://schemas.microsoft.com/office/drawing/2014/main" id="{FD9A713E-1252-D23E-D647-DD56F14FE3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6621" y="4922917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0" name="Oval 631">
                <a:extLst>
                  <a:ext uri="{FF2B5EF4-FFF2-40B4-BE49-F238E27FC236}">
                    <a16:creationId xmlns:a16="http://schemas.microsoft.com/office/drawing/2014/main" id="{FF68B522-F0F1-EBD1-055D-2FC13C0362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6621" y="4922917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1" name="Oval 632">
                <a:extLst>
                  <a:ext uri="{FF2B5EF4-FFF2-40B4-BE49-F238E27FC236}">
                    <a16:creationId xmlns:a16="http://schemas.microsoft.com/office/drawing/2014/main" id="{B413323C-DF93-D286-D94C-106EF350DC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6621" y="5035320"/>
                <a:ext cx="49213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2" name="Oval 633">
                <a:extLst>
                  <a:ext uri="{FF2B5EF4-FFF2-40B4-BE49-F238E27FC236}">
                    <a16:creationId xmlns:a16="http://schemas.microsoft.com/office/drawing/2014/main" id="{31670F07-D0D9-9C00-F9E9-259B26AB88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6621" y="5035320"/>
                <a:ext cx="49213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3" name="Oval 634">
                <a:extLst>
                  <a:ext uri="{FF2B5EF4-FFF2-40B4-BE49-F238E27FC236}">
                    <a16:creationId xmlns:a16="http://schemas.microsoft.com/office/drawing/2014/main" id="{F492784B-1956-9AD5-06E3-B8A665A203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7883" y="4877644"/>
                <a:ext cx="49213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4" name="Oval 635">
                <a:extLst>
                  <a:ext uri="{FF2B5EF4-FFF2-40B4-BE49-F238E27FC236}">
                    <a16:creationId xmlns:a16="http://schemas.microsoft.com/office/drawing/2014/main" id="{B93D68A9-8812-9703-7509-CE75E0BDBB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7883" y="4877644"/>
                <a:ext cx="49213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85" name="Rectangle 636">
                <a:extLst>
                  <a:ext uri="{FF2B5EF4-FFF2-40B4-BE49-F238E27FC236}">
                    <a16:creationId xmlns:a16="http://schemas.microsoft.com/office/drawing/2014/main" id="{DC2A9028-7FC4-AA4E-D441-5A7070F676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7729" y="3684703"/>
                <a:ext cx="227626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IL-4</a:t>
                </a:r>
                <a:endParaRPr kumimoji="0" lang="zh-CN" altLang="zh-CN" sz="18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0" name="Freeform 644">
                <a:extLst>
                  <a:ext uri="{FF2B5EF4-FFF2-40B4-BE49-F238E27FC236}">
                    <a16:creationId xmlns:a16="http://schemas.microsoft.com/office/drawing/2014/main" id="{2D2CCC49-056D-E84F-B9AA-275B30417A7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06764" y="5138375"/>
                <a:ext cx="1270003" cy="51519"/>
              </a:xfrm>
              <a:custGeom>
                <a:avLst/>
                <a:gdLst>
                  <a:gd name="T0" fmla="*/ 0 w 800"/>
                  <a:gd name="T1" fmla="*/ 0 h 33"/>
                  <a:gd name="T2" fmla="*/ 800 w 800"/>
                  <a:gd name="T3" fmla="*/ 0 h 33"/>
                  <a:gd name="T4" fmla="*/ 189 w 800"/>
                  <a:gd name="T5" fmla="*/ 33 h 33"/>
                  <a:gd name="T6" fmla="*/ 189 w 800"/>
                  <a:gd name="T7" fmla="*/ 0 h 33"/>
                  <a:gd name="T8" fmla="*/ 610 w 800"/>
                  <a:gd name="T9" fmla="*/ 33 h 33"/>
                  <a:gd name="T10" fmla="*/ 610 w 800"/>
                  <a:gd name="T11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00" h="33">
                    <a:moveTo>
                      <a:pt x="0" y="0"/>
                    </a:moveTo>
                    <a:lnTo>
                      <a:pt x="800" y="0"/>
                    </a:lnTo>
                    <a:moveTo>
                      <a:pt x="189" y="33"/>
                    </a:moveTo>
                    <a:lnTo>
                      <a:pt x="189" y="0"/>
                    </a:lnTo>
                    <a:moveTo>
                      <a:pt x="610" y="33"/>
                    </a:moveTo>
                    <a:lnTo>
                      <a:pt x="610" y="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1" name="Rectangle 645">
                <a:extLst>
                  <a:ext uri="{FF2B5EF4-FFF2-40B4-BE49-F238E27FC236}">
                    <a16:creationId xmlns:a16="http://schemas.microsoft.com/office/drawing/2014/main" id="{DA48D8BB-74DD-3934-4495-ADCD1B4176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2658" y="5069779"/>
                <a:ext cx="70532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692" name="Rectangle 646">
                <a:extLst>
                  <a:ext uri="{FF2B5EF4-FFF2-40B4-BE49-F238E27FC236}">
                    <a16:creationId xmlns:a16="http://schemas.microsoft.com/office/drawing/2014/main" id="{2AF4C8E0-1A99-1D98-034C-BA26B1CC47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6295" y="4657633"/>
                <a:ext cx="211596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200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693" name="Rectangle 647">
                <a:extLst>
                  <a:ext uri="{FF2B5EF4-FFF2-40B4-BE49-F238E27FC236}">
                    <a16:creationId xmlns:a16="http://schemas.microsoft.com/office/drawing/2014/main" id="{6A880A47-E75C-75A7-3138-D51458BAD7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6295" y="4247049"/>
                <a:ext cx="211596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400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694" name="Rectangle 648">
                <a:extLst>
                  <a:ext uri="{FF2B5EF4-FFF2-40B4-BE49-F238E27FC236}">
                    <a16:creationId xmlns:a16="http://schemas.microsoft.com/office/drawing/2014/main" id="{09F9B319-55EF-7975-F839-D1E26033CE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6295" y="3834903"/>
                <a:ext cx="211596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600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695" name="Freeform 649">
                <a:extLst>
                  <a:ext uri="{FF2B5EF4-FFF2-40B4-BE49-F238E27FC236}">
                    <a16:creationId xmlns:a16="http://schemas.microsoft.com/office/drawing/2014/main" id="{38DC2A35-94CE-0D88-0729-09D1221D5A6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59139" y="3895694"/>
                <a:ext cx="53975" cy="1248926"/>
              </a:xfrm>
              <a:custGeom>
                <a:avLst/>
                <a:gdLst>
                  <a:gd name="T0" fmla="*/ 34 w 34"/>
                  <a:gd name="T1" fmla="*/ 800 h 800"/>
                  <a:gd name="T2" fmla="*/ 34 w 34"/>
                  <a:gd name="T3" fmla="*/ 0 h 800"/>
                  <a:gd name="T4" fmla="*/ 34 w 34"/>
                  <a:gd name="T5" fmla="*/ 796 h 800"/>
                  <a:gd name="T6" fmla="*/ 0 w 34"/>
                  <a:gd name="T7" fmla="*/ 796 h 800"/>
                  <a:gd name="T8" fmla="*/ 34 w 34"/>
                  <a:gd name="T9" fmla="*/ 532 h 800"/>
                  <a:gd name="T10" fmla="*/ 0 w 34"/>
                  <a:gd name="T11" fmla="*/ 532 h 800"/>
                  <a:gd name="T12" fmla="*/ 34 w 34"/>
                  <a:gd name="T13" fmla="*/ 268 h 800"/>
                  <a:gd name="T14" fmla="*/ 0 w 34"/>
                  <a:gd name="T15" fmla="*/ 268 h 800"/>
                  <a:gd name="T16" fmla="*/ 34 w 34"/>
                  <a:gd name="T17" fmla="*/ 4 h 800"/>
                  <a:gd name="T18" fmla="*/ 0 w 34"/>
                  <a:gd name="T19" fmla="*/ 4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800">
                    <a:moveTo>
                      <a:pt x="34" y="800"/>
                    </a:moveTo>
                    <a:lnTo>
                      <a:pt x="34" y="0"/>
                    </a:lnTo>
                    <a:moveTo>
                      <a:pt x="34" y="796"/>
                    </a:moveTo>
                    <a:lnTo>
                      <a:pt x="0" y="796"/>
                    </a:lnTo>
                    <a:moveTo>
                      <a:pt x="34" y="532"/>
                    </a:moveTo>
                    <a:lnTo>
                      <a:pt x="0" y="532"/>
                    </a:lnTo>
                    <a:moveTo>
                      <a:pt x="34" y="268"/>
                    </a:moveTo>
                    <a:lnTo>
                      <a:pt x="0" y="268"/>
                    </a:lnTo>
                    <a:moveTo>
                      <a:pt x="34" y="4"/>
                    </a:moveTo>
                    <a:lnTo>
                      <a:pt x="0" y="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6" name="Rectangle 650">
                <a:extLst>
                  <a:ext uri="{FF2B5EF4-FFF2-40B4-BE49-F238E27FC236}">
                    <a16:creationId xmlns:a16="http://schemas.microsoft.com/office/drawing/2014/main" id="{654A041C-7C6E-0ADF-ED6C-EE8BEC864A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7602" y="5099346"/>
                <a:ext cx="149225" cy="17173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7" name="Line 651">
                <a:extLst>
                  <a:ext uri="{FF2B5EF4-FFF2-40B4-BE49-F238E27FC236}">
                    <a16:creationId xmlns:a16="http://schemas.microsoft.com/office/drawing/2014/main" id="{3431ECDA-CDEE-0E18-1A65-41601B03EC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48077" y="5107152"/>
                <a:ext cx="16827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8" name="Line 652">
                <a:extLst>
                  <a:ext uri="{FF2B5EF4-FFF2-40B4-BE49-F238E27FC236}">
                    <a16:creationId xmlns:a16="http://schemas.microsoft.com/office/drawing/2014/main" id="{F6573C59-46A6-2FBD-9F16-93C2B43C1D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2215" y="5077489"/>
                <a:ext cx="0" cy="29662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99" name="Line 653">
                <a:extLst>
                  <a:ext uri="{FF2B5EF4-FFF2-40B4-BE49-F238E27FC236}">
                    <a16:creationId xmlns:a16="http://schemas.microsoft.com/office/drawing/2014/main" id="{735812C6-1C13-80B4-F589-20AB4D3998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90939" y="5077489"/>
                <a:ext cx="82550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0" name="Line 654">
                <a:extLst>
                  <a:ext uri="{FF2B5EF4-FFF2-40B4-BE49-F238E27FC236}">
                    <a16:creationId xmlns:a16="http://schemas.microsoft.com/office/drawing/2014/main" id="{8DC33358-E42B-2E45-0AFC-C952E3A777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2215" y="5107152"/>
                <a:ext cx="0" cy="15612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1" name="Line 655">
                <a:extLst>
                  <a:ext uri="{FF2B5EF4-FFF2-40B4-BE49-F238E27FC236}">
                    <a16:creationId xmlns:a16="http://schemas.microsoft.com/office/drawing/2014/main" id="{50DF1D69-4DC2-1C29-3A3E-331694A9AA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90939" y="5122763"/>
                <a:ext cx="82550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2" name="Oval 656">
                <a:extLst>
                  <a:ext uri="{FF2B5EF4-FFF2-40B4-BE49-F238E27FC236}">
                    <a16:creationId xmlns:a16="http://schemas.microsoft.com/office/drawing/2014/main" id="{222210BA-2C70-E6D3-AED3-9B5C4202EA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8077" y="5099346"/>
                <a:ext cx="50800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03" name="Oval 657">
                <a:extLst>
                  <a:ext uri="{FF2B5EF4-FFF2-40B4-BE49-F238E27FC236}">
                    <a16:creationId xmlns:a16="http://schemas.microsoft.com/office/drawing/2014/main" id="{4F403C3D-6E14-1B69-774C-AC82033118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48077" y="5099346"/>
                <a:ext cx="50800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00" name="Oval 658">
                <a:extLst>
                  <a:ext uri="{FF2B5EF4-FFF2-40B4-BE49-F238E27FC236}">
                    <a16:creationId xmlns:a16="http://schemas.microsoft.com/office/drawing/2014/main" id="{080D70B8-5220-7695-21E5-53C63C109C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6814" y="5054073"/>
                <a:ext cx="50800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01" name="Oval 659">
                <a:extLst>
                  <a:ext uri="{FF2B5EF4-FFF2-40B4-BE49-F238E27FC236}">
                    <a16:creationId xmlns:a16="http://schemas.microsoft.com/office/drawing/2014/main" id="{2CEB8391-86B5-039D-B76E-084CD53014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6814" y="5054073"/>
                <a:ext cx="50800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02" name="Oval 660">
                <a:extLst>
                  <a:ext uri="{FF2B5EF4-FFF2-40B4-BE49-F238E27FC236}">
                    <a16:creationId xmlns:a16="http://schemas.microsoft.com/office/drawing/2014/main" id="{73299497-46DB-3E32-54FE-022407616D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5552" y="5083734"/>
                <a:ext cx="50800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03" name="Oval 661">
                <a:extLst>
                  <a:ext uri="{FF2B5EF4-FFF2-40B4-BE49-F238E27FC236}">
                    <a16:creationId xmlns:a16="http://schemas.microsoft.com/office/drawing/2014/main" id="{9C8ED177-7A8A-C0B9-6C55-7A6C8CDE3A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5552" y="5083734"/>
                <a:ext cx="50800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04" name="Rectangle 662">
                <a:extLst>
                  <a:ext uri="{FF2B5EF4-FFF2-40B4-BE49-F238E27FC236}">
                    <a16:creationId xmlns:a16="http://schemas.microsoft.com/office/drawing/2014/main" id="{9261D0DD-622F-D17E-9718-61094A89F2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27528" y="5107152"/>
                <a:ext cx="147638" cy="9367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05" name="Line 663">
                <a:extLst>
                  <a:ext uri="{FF2B5EF4-FFF2-40B4-BE49-F238E27FC236}">
                    <a16:creationId xmlns:a16="http://schemas.microsoft.com/office/drawing/2014/main" id="{65535AE1-6D8B-E3DE-EEED-E9F8530BD1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18003" y="5122763"/>
                <a:ext cx="1666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06" name="Line 664">
                <a:extLst>
                  <a:ext uri="{FF2B5EF4-FFF2-40B4-BE49-F238E27FC236}">
                    <a16:creationId xmlns:a16="http://schemas.microsoft.com/office/drawing/2014/main" id="{AABCDF65-0EAC-4449-2282-4032E6045C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02141" y="5086856"/>
                <a:ext cx="0" cy="10929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07" name="Line 665">
                <a:extLst>
                  <a:ext uri="{FF2B5EF4-FFF2-40B4-BE49-F238E27FC236}">
                    <a16:creationId xmlns:a16="http://schemas.microsoft.com/office/drawing/2014/main" id="{7B52A464-6908-9D1E-51F4-A45D0F774A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59278" y="5086856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08" name="Oval 666">
                <a:extLst>
                  <a:ext uri="{FF2B5EF4-FFF2-40B4-BE49-F238E27FC236}">
                    <a16:creationId xmlns:a16="http://schemas.microsoft.com/office/drawing/2014/main" id="{9A483799-5228-B6B2-5343-2A329136DE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5479" y="5100907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09" name="Oval 667">
                <a:extLst>
                  <a:ext uri="{FF2B5EF4-FFF2-40B4-BE49-F238E27FC236}">
                    <a16:creationId xmlns:a16="http://schemas.microsoft.com/office/drawing/2014/main" id="{B6AF18E9-5C59-5CDD-B4E7-DB24FA4940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5479" y="5100907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10" name="Oval 668">
                <a:extLst>
                  <a:ext uri="{FF2B5EF4-FFF2-40B4-BE49-F238E27FC236}">
                    <a16:creationId xmlns:a16="http://schemas.microsoft.com/office/drawing/2014/main" id="{0ACA71A3-BC41-80F5-E39F-C122DDFC29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84678" y="5100907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11" name="Oval 669">
                <a:extLst>
                  <a:ext uri="{FF2B5EF4-FFF2-40B4-BE49-F238E27FC236}">
                    <a16:creationId xmlns:a16="http://schemas.microsoft.com/office/drawing/2014/main" id="{010E77EC-B449-9EC1-18FF-BF1CA1D0A5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84678" y="5100907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12" name="Oval 670">
                <a:extLst>
                  <a:ext uri="{FF2B5EF4-FFF2-40B4-BE49-F238E27FC236}">
                    <a16:creationId xmlns:a16="http://schemas.microsoft.com/office/drawing/2014/main" id="{A975695E-56FB-3390-5FF7-DF4DE79150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8803" y="5071245"/>
                <a:ext cx="49213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13" name="Oval 671">
                <a:extLst>
                  <a:ext uri="{FF2B5EF4-FFF2-40B4-BE49-F238E27FC236}">
                    <a16:creationId xmlns:a16="http://schemas.microsoft.com/office/drawing/2014/main" id="{E746F14B-2D57-4045-20AB-0931AA73F5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8803" y="5071245"/>
                <a:ext cx="49213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14" name="Oval 672">
                <a:extLst>
                  <a:ext uri="{FF2B5EF4-FFF2-40B4-BE49-F238E27FC236}">
                    <a16:creationId xmlns:a16="http://schemas.microsoft.com/office/drawing/2014/main" id="{9F02E394-CF2F-B575-E7EA-BC825DE065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8003" y="5100907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15" name="Oval 673">
                <a:extLst>
                  <a:ext uri="{FF2B5EF4-FFF2-40B4-BE49-F238E27FC236}">
                    <a16:creationId xmlns:a16="http://schemas.microsoft.com/office/drawing/2014/main" id="{E550A7BB-8281-DD58-048B-C37401A781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8003" y="5100907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16" name="Oval 674">
                <a:extLst>
                  <a:ext uri="{FF2B5EF4-FFF2-40B4-BE49-F238E27FC236}">
                    <a16:creationId xmlns:a16="http://schemas.microsoft.com/office/drawing/2014/main" id="{E6E97C82-C155-3E3C-4AFC-7DAC650B4F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8016" y="5100907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17" name="Oval 675">
                <a:extLst>
                  <a:ext uri="{FF2B5EF4-FFF2-40B4-BE49-F238E27FC236}">
                    <a16:creationId xmlns:a16="http://schemas.microsoft.com/office/drawing/2014/main" id="{15417EF9-57FD-2BCE-C2CB-AC76F71CCD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8016" y="5100907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18" name="Oval 676">
                <a:extLst>
                  <a:ext uri="{FF2B5EF4-FFF2-40B4-BE49-F238E27FC236}">
                    <a16:creationId xmlns:a16="http://schemas.microsoft.com/office/drawing/2014/main" id="{F5AE7C22-1970-5C54-F30E-74C2B39391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878" y="5061878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19" name="Oval 677">
                <a:extLst>
                  <a:ext uri="{FF2B5EF4-FFF2-40B4-BE49-F238E27FC236}">
                    <a16:creationId xmlns:a16="http://schemas.microsoft.com/office/drawing/2014/main" id="{C6461DCE-7B85-266C-D412-9231792016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3878" y="5061878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20" name="Oval 678">
                <a:extLst>
                  <a:ext uri="{FF2B5EF4-FFF2-40B4-BE49-F238E27FC236}">
                    <a16:creationId xmlns:a16="http://schemas.microsoft.com/office/drawing/2014/main" id="{4B1A4A3C-BB57-7F34-B0D4-F74D71FFEF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02141" y="5077489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21" name="Oval 679">
                <a:extLst>
                  <a:ext uri="{FF2B5EF4-FFF2-40B4-BE49-F238E27FC236}">
                    <a16:creationId xmlns:a16="http://schemas.microsoft.com/office/drawing/2014/main" id="{BE74AE00-7F5B-486B-05D1-C0D4526AAA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02141" y="5077489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22" name="Oval 680">
                <a:extLst>
                  <a:ext uri="{FF2B5EF4-FFF2-40B4-BE49-F238E27FC236}">
                    <a16:creationId xmlns:a16="http://schemas.microsoft.com/office/drawing/2014/main" id="{773C59EA-8479-BA5F-4B4D-BCA4C5A5AC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51341" y="5096223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23" name="Oval 681">
                <a:extLst>
                  <a:ext uri="{FF2B5EF4-FFF2-40B4-BE49-F238E27FC236}">
                    <a16:creationId xmlns:a16="http://schemas.microsoft.com/office/drawing/2014/main" id="{861AFFDD-82E8-6729-3D52-8AF8DFC126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51341" y="5096223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24" name="Rectangle 682">
                <a:extLst>
                  <a:ext uri="{FF2B5EF4-FFF2-40B4-BE49-F238E27FC236}">
                    <a16:creationId xmlns:a16="http://schemas.microsoft.com/office/drawing/2014/main" id="{727AFC0C-D448-0175-6D02-B2E4BC3835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6776" y="4357796"/>
                <a:ext cx="147638" cy="736867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1625" name="Line 683">
                <a:extLst>
                  <a:ext uri="{FF2B5EF4-FFF2-40B4-BE49-F238E27FC236}">
                    <a16:creationId xmlns:a16="http://schemas.microsoft.com/office/drawing/2014/main" id="{0112553D-A032-BFFB-6CEA-278E526C52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97251" y="5024410"/>
                <a:ext cx="1666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26" name="Line 684">
                <a:extLst>
                  <a:ext uri="{FF2B5EF4-FFF2-40B4-BE49-F238E27FC236}">
                    <a16:creationId xmlns:a16="http://schemas.microsoft.com/office/drawing/2014/main" id="{F6EBDC89-D747-FFD4-D33C-8BCBD64981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1389" y="4139234"/>
                <a:ext cx="0" cy="209195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27" name="Line 685">
                <a:extLst>
                  <a:ext uri="{FF2B5EF4-FFF2-40B4-BE49-F238E27FC236}">
                    <a16:creationId xmlns:a16="http://schemas.microsoft.com/office/drawing/2014/main" id="{2D9F3A18-3911-07BB-1A93-006FC0775D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38526" y="4139234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28" name="Line 686">
                <a:extLst>
                  <a:ext uri="{FF2B5EF4-FFF2-40B4-BE49-F238E27FC236}">
                    <a16:creationId xmlns:a16="http://schemas.microsoft.com/office/drawing/2014/main" id="{E35DB905-F813-B144-98CA-6F5ACE81A1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1389" y="5104030"/>
                <a:ext cx="0" cy="9367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29" name="Line 687">
                <a:extLst>
                  <a:ext uri="{FF2B5EF4-FFF2-40B4-BE49-F238E27FC236}">
                    <a16:creationId xmlns:a16="http://schemas.microsoft.com/office/drawing/2014/main" id="{C4D49A49-B015-510C-5099-D1BB95C954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38526" y="5113396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30" name="Oval 688">
                <a:extLst>
                  <a:ext uri="{FF2B5EF4-FFF2-40B4-BE49-F238E27FC236}">
                    <a16:creationId xmlns:a16="http://schemas.microsoft.com/office/drawing/2014/main" id="{F3730A49-6C2E-FDE4-7C90-46E0453585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5989" y="4946352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31" name="Oval 689">
                <a:extLst>
                  <a:ext uri="{FF2B5EF4-FFF2-40B4-BE49-F238E27FC236}">
                    <a16:creationId xmlns:a16="http://schemas.microsoft.com/office/drawing/2014/main" id="{D16B8A25-B42E-0BF7-BD88-7DCD58133E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5989" y="4946352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32" name="Oval 690">
                <a:extLst>
                  <a:ext uri="{FF2B5EF4-FFF2-40B4-BE49-F238E27FC236}">
                    <a16:creationId xmlns:a16="http://schemas.microsoft.com/office/drawing/2014/main" id="{52C6FC92-5254-2EB9-7678-CDA6D6EBE4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4727" y="5054073"/>
                <a:ext cx="49213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33" name="Oval 691">
                <a:extLst>
                  <a:ext uri="{FF2B5EF4-FFF2-40B4-BE49-F238E27FC236}">
                    <a16:creationId xmlns:a16="http://schemas.microsoft.com/office/drawing/2014/main" id="{41BFBB74-EF10-2871-ED05-ECDB0289B1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14727" y="5054073"/>
                <a:ext cx="49213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34" name="Oval 692">
                <a:extLst>
                  <a:ext uri="{FF2B5EF4-FFF2-40B4-BE49-F238E27FC236}">
                    <a16:creationId xmlns:a16="http://schemas.microsoft.com/office/drawing/2014/main" id="{88521513-CC12-5961-A36C-D234C85C83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5989" y="4114255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35" name="Oval 693">
                <a:extLst>
                  <a:ext uri="{FF2B5EF4-FFF2-40B4-BE49-F238E27FC236}">
                    <a16:creationId xmlns:a16="http://schemas.microsoft.com/office/drawing/2014/main" id="{4F5FC703-5797-14B3-A231-711F90DFA0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5989" y="4114255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36" name="Oval 694">
                <a:extLst>
                  <a:ext uri="{FF2B5EF4-FFF2-40B4-BE49-F238E27FC236}">
                    <a16:creationId xmlns:a16="http://schemas.microsoft.com/office/drawing/2014/main" id="{FB695D84-00A3-E3C5-C278-A6E2524A20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97251" y="5088418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37" name="Oval 695">
                <a:extLst>
                  <a:ext uri="{FF2B5EF4-FFF2-40B4-BE49-F238E27FC236}">
                    <a16:creationId xmlns:a16="http://schemas.microsoft.com/office/drawing/2014/main" id="{30E86A8A-78BC-E82B-0D0E-CF41F3C8D3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97251" y="5088418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38" name="Rectangle 696">
                <a:extLst>
                  <a:ext uri="{FF2B5EF4-FFF2-40B4-BE49-F238E27FC236}">
                    <a16:creationId xmlns:a16="http://schemas.microsoft.com/office/drawing/2014/main" id="{024E0897-1A2B-A32D-56E7-5A5B963450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5115" y="5079051"/>
                <a:ext cx="149225" cy="10929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39" name="Line 697">
                <a:extLst>
                  <a:ext uri="{FF2B5EF4-FFF2-40B4-BE49-F238E27FC236}">
                    <a16:creationId xmlns:a16="http://schemas.microsoft.com/office/drawing/2014/main" id="{455A8A40-5437-2EB1-BC99-C2530EACD5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65590" y="5082173"/>
                <a:ext cx="16827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40" name="Line 698">
                <a:extLst>
                  <a:ext uri="{FF2B5EF4-FFF2-40B4-BE49-F238E27FC236}">
                    <a16:creationId xmlns:a16="http://schemas.microsoft.com/office/drawing/2014/main" id="{DE974947-90A7-3E65-A200-18135D9AA2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49728" y="5058756"/>
                <a:ext cx="0" cy="10929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41" name="Line 699">
                <a:extLst>
                  <a:ext uri="{FF2B5EF4-FFF2-40B4-BE49-F238E27FC236}">
                    <a16:creationId xmlns:a16="http://schemas.microsoft.com/office/drawing/2014/main" id="{0BB1C39B-5795-63EC-461A-4B6E169680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08453" y="5058756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42" name="Line 700">
                <a:extLst>
                  <a:ext uri="{FF2B5EF4-FFF2-40B4-BE49-F238E27FC236}">
                    <a16:creationId xmlns:a16="http://schemas.microsoft.com/office/drawing/2014/main" id="{3144BADB-D0B9-AE4C-5228-3F77249A58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49728" y="5099346"/>
                <a:ext cx="0" cy="23418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43" name="Line 701">
                <a:extLst>
                  <a:ext uri="{FF2B5EF4-FFF2-40B4-BE49-F238E27FC236}">
                    <a16:creationId xmlns:a16="http://schemas.microsoft.com/office/drawing/2014/main" id="{ABC8DEDE-6EDE-2FCA-364D-5305334154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08453" y="5122763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44" name="Oval 702">
                <a:extLst>
                  <a:ext uri="{FF2B5EF4-FFF2-40B4-BE49-F238E27FC236}">
                    <a16:creationId xmlns:a16="http://schemas.microsoft.com/office/drawing/2014/main" id="{E6B2B28E-2E85-6F9D-3849-71406E7D62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24328" y="5061878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45" name="Oval 703">
                <a:extLst>
                  <a:ext uri="{FF2B5EF4-FFF2-40B4-BE49-F238E27FC236}">
                    <a16:creationId xmlns:a16="http://schemas.microsoft.com/office/drawing/2014/main" id="{66851890-F007-1676-554C-33498535D8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24328" y="5061878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46" name="Oval 704">
                <a:extLst>
                  <a:ext uri="{FF2B5EF4-FFF2-40B4-BE49-F238E27FC236}">
                    <a16:creationId xmlns:a16="http://schemas.microsoft.com/office/drawing/2014/main" id="{CF13733C-0A0C-4459-D0CE-E0B9AB8AA1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83066" y="5099346"/>
                <a:ext cx="50800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47" name="Oval 705">
                <a:extLst>
                  <a:ext uri="{FF2B5EF4-FFF2-40B4-BE49-F238E27FC236}">
                    <a16:creationId xmlns:a16="http://schemas.microsoft.com/office/drawing/2014/main" id="{71B0A8AC-B48B-578E-41F3-C914194EB8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83066" y="5099346"/>
                <a:ext cx="50800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48" name="Oval 706">
                <a:extLst>
                  <a:ext uri="{FF2B5EF4-FFF2-40B4-BE49-F238E27FC236}">
                    <a16:creationId xmlns:a16="http://schemas.microsoft.com/office/drawing/2014/main" id="{15F1E76E-C4F9-06E6-C039-C9CD87EC93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83066" y="5033777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49" name="Oval 707">
                <a:extLst>
                  <a:ext uri="{FF2B5EF4-FFF2-40B4-BE49-F238E27FC236}">
                    <a16:creationId xmlns:a16="http://schemas.microsoft.com/office/drawing/2014/main" id="{709AF2B1-5B81-BCAD-80E8-3E142A781E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83066" y="5033777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50" name="Oval 708">
                <a:extLst>
                  <a:ext uri="{FF2B5EF4-FFF2-40B4-BE49-F238E27FC236}">
                    <a16:creationId xmlns:a16="http://schemas.microsoft.com/office/drawing/2014/main" id="{D1ED4250-5B1D-948B-5357-EC63B12F5E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54490" y="5054073"/>
                <a:ext cx="50800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51" name="Oval 709">
                <a:extLst>
                  <a:ext uri="{FF2B5EF4-FFF2-40B4-BE49-F238E27FC236}">
                    <a16:creationId xmlns:a16="http://schemas.microsoft.com/office/drawing/2014/main" id="{FCD7AA55-5D0E-B1A0-1E9A-FC05EC5E3A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54490" y="5054073"/>
                <a:ext cx="50800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52" name="Oval 710">
                <a:extLst>
                  <a:ext uri="{FF2B5EF4-FFF2-40B4-BE49-F238E27FC236}">
                    <a16:creationId xmlns:a16="http://schemas.microsoft.com/office/drawing/2014/main" id="{EE7E32D3-22C0-F33A-C93A-ED33EE411C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95753" y="5047828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53" name="Oval 711">
                <a:extLst>
                  <a:ext uri="{FF2B5EF4-FFF2-40B4-BE49-F238E27FC236}">
                    <a16:creationId xmlns:a16="http://schemas.microsoft.com/office/drawing/2014/main" id="{FE678BD4-6C34-64BB-B676-4CD3F7F884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95753" y="5047828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54" name="Oval 712">
                <a:extLst>
                  <a:ext uri="{FF2B5EF4-FFF2-40B4-BE49-F238E27FC236}">
                    <a16:creationId xmlns:a16="http://schemas.microsoft.com/office/drawing/2014/main" id="{07999D94-B942-5BB7-931F-5D02F062EA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65590" y="5065000"/>
                <a:ext cx="50800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55" name="Oval 713">
                <a:extLst>
                  <a:ext uri="{FF2B5EF4-FFF2-40B4-BE49-F238E27FC236}">
                    <a16:creationId xmlns:a16="http://schemas.microsoft.com/office/drawing/2014/main" id="{A4B17210-9540-7D11-227F-3B4E534F4A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65590" y="5065000"/>
                <a:ext cx="50800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56" name="Rectangle 714">
                <a:extLst>
                  <a:ext uri="{FF2B5EF4-FFF2-40B4-BE49-F238E27FC236}">
                    <a16:creationId xmlns:a16="http://schemas.microsoft.com/office/drawing/2014/main" id="{74A4FF38-B6B1-2DA0-B9A2-CFE86533B0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9668" y="3670868"/>
                <a:ext cx="227626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IL-5</a:t>
                </a:r>
                <a:endParaRPr kumimoji="0" lang="zh-CN" altLang="zh-CN" sz="18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2508" name="组合 2507">
                <a:extLst>
                  <a:ext uri="{FF2B5EF4-FFF2-40B4-BE49-F238E27FC236}">
                    <a16:creationId xmlns:a16="http://schemas.microsoft.com/office/drawing/2014/main" id="{FA96706A-901B-EE0B-FB53-91D6D2A9AEA4}"/>
                  </a:ext>
                </a:extLst>
              </p:cNvPr>
              <p:cNvGrpSpPr/>
              <p:nvPr/>
            </p:nvGrpSpPr>
            <p:grpSpPr>
              <a:xfrm>
                <a:off x="4554394" y="3854338"/>
                <a:ext cx="465402" cy="272402"/>
                <a:chOff x="4506904" y="304027"/>
                <a:chExt cx="465402" cy="276999"/>
              </a:xfrm>
            </p:grpSpPr>
            <p:sp>
              <p:nvSpPr>
                <p:cNvPr id="2509" name="文本框 2508">
                  <a:extLst>
                    <a:ext uri="{FF2B5EF4-FFF2-40B4-BE49-F238E27FC236}">
                      <a16:creationId xmlns:a16="http://schemas.microsoft.com/office/drawing/2014/main" id="{6A5DC968-4FC2-A53A-9B1C-3667A1EB42C5}"/>
                    </a:ext>
                  </a:extLst>
                </p:cNvPr>
                <p:cNvSpPr txBox="1"/>
                <p:nvPr/>
              </p:nvSpPr>
              <p:spPr>
                <a:xfrm>
                  <a:off x="4506904" y="304027"/>
                  <a:ext cx="46540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/>
                    <a:t>ns </a:t>
                  </a:r>
                  <a:endParaRPr lang="zh-CN" altLang="en-US" dirty="0"/>
                </a:p>
              </p:txBody>
            </p:sp>
            <p:sp>
              <p:nvSpPr>
                <p:cNvPr id="2584" name="Freeform 58">
                  <a:extLst>
                    <a:ext uri="{FF2B5EF4-FFF2-40B4-BE49-F238E27FC236}">
                      <a16:creationId xmlns:a16="http://schemas.microsoft.com/office/drawing/2014/main" id="{311A7E87-8AA7-AACF-5D57-FEA3A8FD9A9E}"/>
                    </a:ext>
                  </a:extLst>
                </p:cNvPr>
                <p:cNvSpPr/>
                <p:nvPr/>
              </p:nvSpPr>
              <p:spPr bwMode="auto">
                <a:xfrm>
                  <a:off x="4534982" y="505692"/>
                  <a:ext cx="235508" cy="58231"/>
                </a:xfrm>
                <a:custGeom>
                  <a:avLst/>
                  <a:gdLst>
                    <a:gd name="T0" fmla="*/ 0 w 489"/>
                    <a:gd name="T1" fmla="*/ 84 h 84"/>
                    <a:gd name="T2" fmla="*/ 0 w 489"/>
                    <a:gd name="T3" fmla="*/ 0 h 84"/>
                    <a:gd name="T4" fmla="*/ 489 w 489"/>
                    <a:gd name="T5" fmla="*/ 0 h 84"/>
                    <a:gd name="T6" fmla="*/ 489 w 489"/>
                    <a:gd name="T7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9" h="84">
                      <a:moveTo>
                        <a:pt x="0" y="84"/>
                      </a:moveTo>
                      <a:lnTo>
                        <a:pt x="0" y="0"/>
                      </a:lnTo>
                      <a:lnTo>
                        <a:pt x="489" y="0"/>
                      </a:lnTo>
                      <a:lnTo>
                        <a:pt x="489" y="84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51435" tIns="25718" rIns="51435" bIns="25718" numCol="1" anchor="t" anchorCtr="0" compatLnSpc="1"/>
                <a:lstStyle/>
                <a:p>
                  <a:endParaRPr lang="zh-CN" altLang="en-US" sz="1015" dirty="0"/>
                </a:p>
              </p:txBody>
            </p:sp>
          </p:grpSp>
          <p:grpSp>
            <p:nvGrpSpPr>
              <p:cNvPr id="2607" name="组合 2606">
                <a:extLst>
                  <a:ext uri="{FF2B5EF4-FFF2-40B4-BE49-F238E27FC236}">
                    <a16:creationId xmlns:a16="http://schemas.microsoft.com/office/drawing/2014/main" id="{0F637B49-463E-8DEE-6222-6DEE8056ADAB}"/>
                  </a:ext>
                </a:extLst>
              </p:cNvPr>
              <p:cNvGrpSpPr/>
              <p:nvPr/>
            </p:nvGrpSpPr>
            <p:grpSpPr>
              <a:xfrm>
                <a:off x="2631078" y="3805020"/>
                <a:ext cx="465402" cy="272402"/>
                <a:chOff x="4506904" y="304027"/>
                <a:chExt cx="465402" cy="276999"/>
              </a:xfrm>
            </p:grpSpPr>
            <p:sp>
              <p:nvSpPr>
                <p:cNvPr id="2608" name="文本框 2607">
                  <a:extLst>
                    <a:ext uri="{FF2B5EF4-FFF2-40B4-BE49-F238E27FC236}">
                      <a16:creationId xmlns:a16="http://schemas.microsoft.com/office/drawing/2014/main" id="{A9B32204-4D2D-3E02-5A71-98291BA61EEB}"/>
                    </a:ext>
                  </a:extLst>
                </p:cNvPr>
                <p:cNvSpPr txBox="1"/>
                <p:nvPr/>
              </p:nvSpPr>
              <p:spPr>
                <a:xfrm>
                  <a:off x="4506904" y="304027"/>
                  <a:ext cx="46540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/>
                    <a:t>ns </a:t>
                  </a:r>
                  <a:endParaRPr lang="zh-CN" altLang="en-US" dirty="0"/>
                </a:p>
              </p:txBody>
            </p:sp>
            <p:sp>
              <p:nvSpPr>
                <p:cNvPr id="2609" name="Freeform 58">
                  <a:extLst>
                    <a:ext uri="{FF2B5EF4-FFF2-40B4-BE49-F238E27FC236}">
                      <a16:creationId xmlns:a16="http://schemas.microsoft.com/office/drawing/2014/main" id="{2537FF86-5E46-2588-A02C-E6185B849A0A}"/>
                    </a:ext>
                  </a:extLst>
                </p:cNvPr>
                <p:cNvSpPr/>
                <p:nvPr/>
              </p:nvSpPr>
              <p:spPr bwMode="auto">
                <a:xfrm>
                  <a:off x="4534982" y="505692"/>
                  <a:ext cx="235508" cy="58231"/>
                </a:xfrm>
                <a:custGeom>
                  <a:avLst/>
                  <a:gdLst>
                    <a:gd name="T0" fmla="*/ 0 w 489"/>
                    <a:gd name="T1" fmla="*/ 84 h 84"/>
                    <a:gd name="T2" fmla="*/ 0 w 489"/>
                    <a:gd name="T3" fmla="*/ 0 h 84"/>
                    <a:gd name="T4" fmla="*/ 489 w 489"/>
                    <a:gd name="T5" fmla="*/ 0 h 84"/>
                    <a:gd name="T6" fmla="*/ 489 w 489"/>
                    <a:gd name="T7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9" h="84">
                      <a:moveTo>
                        <a:pt x="0" y="84"/>
                      </a:moveTo>
                      <a:lnTo>
                        <a:pt x="0" y="0"/>
                      </a:lnTo>
                      <a:lnTo>
                        <a:pt x="489" y="0"/>
                      </a:lnTo>
                      <a:lnTo>
                        <a:pt x="489" y="84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51435" tIns="25718" rIns="51435" bIns="25718" numCol="1" anchor="t" anchorCtr="0" compatLnSpc="1"/>
                <a:lstStyle/>
                <a:p>
                  <a:endParaRPr lang="zh-CN" altLang="en-US" sz="1015" dirty="0"/>
                </a:p>
              </p:txBody>
            </p:sp>
          </p:grpSp>
          <p:sp>
            <p:nvSpPr>
              <p:cNvPr id="2637" name="文本框 2636">
                <a:extLst>
                  <a:ext uri="{FF2B5EF4-FFF2-40B4-BE49-F238E27FC236}">
                    <a16:creationId xmlns:a16="http://schemas.microsoft.com/office/drawing/2014/main" id="{A0823F76-F4A2-B3EF-83D1-BE3343208293}"/>
                  </a:ext>
                </a:extLst>
              </p:cNvPr>
              <p:cNvSpPr txBox="1"/>
              <p:nvPr/>
            </p:nvSpPr>
            <p:spPr>
              <a:xfrm>
                <a:off x="5271636" y="4810525"/>
                <a:ext cx="248291" cy="302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*</a:t>
                </a:r>
                <a:endParaRPr lang="zh-CN" altLang="en-US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38" name="Freeform 58">
                <a:extLst>
                  <a:ext uri="{FF2B5EF4-FFF2-40B4-BE49-F238E27FC236}">
                    <a16:creationId xmlns:a16="http://schemas.microsoft.com/office/drawing/2014/main" id="{FF8136AF-5B9F-0BDE-64C0-EE0DC733AE62}"/>
                  </a:ext>
                </a:extLst>
              </p:cNvPr>
              <p:cNvSpPr/>
              <p:nvPr/>
            </p:nvSpPr>
            <p:spPr bwMode="auto">
              <a:xfrm>
                <a:off x="5272377" y="4964318"/>
                <a:ext cx="242074" cy="50707"/>
              </a:xfrm>
              <a:custGeom>
                <a:avLst/>
                <a:gdLst>
                  <a:gd name="T0" fmla="*/ 0 w 489"/>
                  <a:gd name="T1" fmla="*/ 84 h 84"/>
                  <a:gd name="T2" fmla="*/ 0 w 489"/>
                  <a:gd name="T3" fmla="*/ 0 h 84"/>
                  <a:gd name="T4" fmla="*/ 489 w 489"/>
                  <a:gd name="T5" fmla="*/ 0 h 84"/>
                  <a:gd name="T6" fmla="*/ 489 w 489"/>
                  <a:gd name="T7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9" h="84">
                    <a:moveTo>
                      <a:pt x="0" y="84"/>
                    </a:moveTo>
                    <a:lnTo>
                      <a:pt x="0" y="0"/>
                    </a:lnTo>
                    <a:lnTo>
                      <a:pt x="489" y="0"/>
                    </a:lnTo>
                    <a:lnTo>
                      <a:pt x="489" y="8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51435" tIns="25718" rIns="51435" bIns="25718" numCol="1" anchor="t" anchorCtr="0" compatLnSpc="1"/>
              <a:lstStyle/>
              <a:p>
                <a:endParaRPr lang="zh-CN" altLang="en-US" sz="1015" dirty="0"/>
              </a:p>
            </p:txBody>
          </p:sp>
          <p:grpSp>
            <p:nvGrpSpPr>
              <p:cNvPr id="2662" name="组合 2661">
                <a:extLst>
                  <a:ext uri="{FF2B5EF4-FFF2-40B4-BE49-F238E27FC236}">
                    <a16:creationId xmlns:a16="http://schemas.microsoft.com/office/drawing/2014/main" id="{57D492CA-081E-7DD0-3432-FA534042BCE0}"/>
                  </a:ext>
                </a:extLst>
              </p:cNvPr>
              <p:cNvGrpSpPr/>
              <p:nvPr/>
            </p:nvGrpSpPr>
            <p:grpSpPr>
              <a:xfrm>
                <a:off x="1380981" y="3985076"/>
                <a:ext cx="465402" cy="272402"/>
                <a:chOff x="4506904" y="304027"/>
                <a:chExt cx="465402" cy="276999"/>
              </a:xfrm>
            </p:grpSpPr>
            <p:sp>
              <p:nvSpPr>
                <p:cNvPr id="2663" name="文本框 2662">
                  <a:extLst>
                    <a:ext uri="{FF2B5EF4-FFF2-40B4-BE49-F238E27FC236}">
                      <a16:creationId xmlns:a16="http://schemas.microsoft.com/office/drawing/2014/main" id="{87AF425E-3A1B-FB80-061F-23985D6E791F}"/>
                    </a:ext>
                  </a:extLst>
                </p:cNvPr>
                <p:cNvSpPr txBox="1"/>
                <p:nvPr/>
              </p:nvSpPr>
              <p:spPr>
                <a:xfrm>
                  <a:off x="4506904" y="304027"/>
                  <a:ext cx="46540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/>
                    <a:t>ns </a:t>
                  </a:r>
                  <a:endParaRPr lang="zh-CN" altLang="en-US" dirty="0"/>
                </a:p>
              </p:txBody>
            </p:sp>
            <p:sp>
              <p:nvSpPr>
                <p:cNvPr id="2664" name="Freeform 58">
                  <a:extLst>
                    <a:ext uri="{FF2B5EF4-FFF2-40B4-BE49-F238E27FC236}">
                      <a16:creationId xmlns:a16="http://schemas.microsoft.com/office/drawing/2014/main" id="{28BFD46F-1AB7-C6EB-0379-62DAA51AF636}"/>
                    </a:ext>
                  </a:extLst>
                </p:cNvPr>
                <p:cNvSpPr/>
                <p:nvPr/>
              </p:nvSpPr>
              <p:spPr bwMode="auto">
                <a:xfrm>
                  <a:off x="4534982" y="505692"/>
                  <a:ext cx="235508" cy="58231"/>
                </a:xfrm>
                <a:custGeom>
                  <a:avLst/>
                  <a:gdLst>
                    <a:gd name="T0" fmla="*/ 0 w 489"/>
                    <a:gd name="T1" fmla="*/ 84 h 84"/>
                    <a:gd name="T2" fmla="*/ 0 w 489"/>
                    <a:gd name="T3" fmla="*/ 0 h 84"/>
                    <a:gd name="T4" fmla="*/ 489 w 489"/>
                    <a:gd name="T5" fmla="*/ 0 h 84"/>
                    <a:gd name="T6" fmla="*/ 489 w 489"/>
                    <a:gd name="T7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9" h="84">
                      <a:moveTo>
                        <a:pt x="0" y="84"/>
                      </a:moveTo>
                      <a:lnTo>
                        <a:pt x="0" y="0"/>
                      </a:lnTo>
                      <a:lnTo>
                        <a:pt x="489" y="0"/>
                      </a:lnTo>
                      <a:lnTo>
                        <a:pt x="489" y="84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51435" tIns="25718" rIns="51435" bIns="25718" numCol="1" anchor="t" anchorCtr="0" compatLnSpc="1"/>
                <a:lstStyle/>
                <a:p>
                  <a:endParaRPr lang="zh-CN" altLang="en-US" sz="1015" dirty="0"/>
                </a:p>
              </p:txBody>
            </p:sp>
          </p:grpSp>
          <p:grpSp>
            <p:nvGrpSpPr>
              <p:cNvPr id="2668" name="组合 2667">
                <a:extLst>
                  <a:ext uri="{FF2B5EF4-FFF2-40B4-BE49-F238E27FC236}">
                    <a16:creationId xmlns:a16="http://schemas.microsoft.com/office/drawing/2014/main" id="{84640344-D2EC-F5CF-0BE4-24F14172465E}"/>
                  </a:ext>
                </a:extLst>
              </p:cNvPr>
              <p:cNvGrpSpPr/>
              <p:nvPr/>
            </p:nvGrpSpPr>
            <p:grpSpPr>
              <a:xfrm>
                <a:off x="3327260" y="4606802"/>
                <a:ext cx="465402" cy="272402"/>
                <a:chOff x="4506904" y="304027"/>
                <a:chExt cx="465402" cy="276999"/>
              </a:xfrm>
            </p:grpSpPr>
            <p:sp>
              <p:nvSpPr>
                <p:cNvPr id="2669" name="文本框 2668">
                  <a:extLst>
                    <a:ext uri="{FF2B5EF4-FFF2-40B4-BE49-F238E27FC236}">
                      <a16:creationId xmlns:a16="http://schemas.microsoft.com/office/drawing/2014/main" id="{CBFDA916-853A-F4CD-D2E8-EBE2046D3BBD}"/>
                    </a:ext>
                  </a:extLst>
                </p:cNvPr>
                <p:cNvSpPr txBox="1"/>
                <p:nvPr/>
              </p:nvSpPr>
              <p:spPr>
                <a:xfrm>
                  <a:off x="4506904" y="304027"/>
                  <a:ext cx="46540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/>
                    <a:t>ns </a:t>
                  </a:r>
                  <a:endParaRPr lang="zh-CN" altLang="en-US" dirty="0"/>
                </a:p>
              </p:txBody>
            </p:sp>
            <p:sp>
              <p:nvSpPr>
                <p:cNvPr id="2670" name="Freeform 58">
                  <a:extLst>
                    <a:ext uri="{FF2B5EF4-FFF2-40B4-BE49-F238E27FC236}">
                      <a16:creationId xmlns:a16="http://schemas.microsoft.com/office/drawing/2014/main" id="{F52111F1-ACDA-9235-4FCF-D7631BC779C4}"/>
                    </a:ext>
                  </a:extLst>
                </p:cNvPr>
                <p:cNvSpPr/>
                <p:nvPr/>
              </p:nvSpPr>
              <p:spPr bwMode="auto">
                <a:xfrm>
                  <a:off x="4534982" y="505692"/>
                  <a:ext cx="235508" cy="58231"/>
                </a:xfrm>
                <a:custGeom>
                  <a:avLst/>
                  <a:gdLst>
                    <a:gd name="T0" fmla="*/ 0 w 489"/>
                    <a:gd name="T1" fmla="*/ 84 h 84"/>
                    <a:gd name="T2" fmla="*/ 0 w 489"/>
                    <a:gd name="T3" fmla="*/ 0 h 84"/>
                    <a:gd name="T4" fmla="*/ 489 w 489"/>
                    <a:gd name="T5" fmla="*/ 0 h 84"/>
                    <a:gd name="T6" fmla="*/ 489 w 489"/>
                    <a:gd name="T7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9" h="84">
                      <a:moveTo>
                        <a:pt x="0" y="84"/>
                      </a:moveTo>
                      <a:lnTo>
                        <a:pt x="0" y="0"/>
                      </a:lnTo>
                      <a:lnTo>
                        <a:pt x="489" y="0"/>
                      </a:lnTo>
                      <a:lnTo>
                        <a:pt x="489" y="84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51435" tIns="25718" rIns="51435" bIns="25718" numCol="1" anchor="t" anchorCtr="0" compatLnSpc="1"/>
                <a:lstStyle/>
                <a:p>
                  <a:endParaRPr lang="zh-CN" altLang="en-US" sz="1015" dirty="0"/>
                </a:p>
              </p:txBody>
            </p:sp>
          </p:grpSp>
          <p:grpSp>
            <p:nvGrpSpPr>
              <p:cNvPr id="2699" name="组合 2698">
                <a:extLst>
                  <a:ext uri="{FF2B5EF4-FFF2-40B4-BE49-F238E27FC236}">
                    <a16:creationId xmlns:a16="http://schemas.microsoft.com/office/drawing/2014/main" id="{5E87FCB7-7359-0E3A-A4C5-A72EE8BE0011}"/>
                  </a:ext>
                </a:extLst>
              </p:cNvPr>
              <p:cNvGrpSpPr/>
              <p:nvPr/>
            </p:nvGrpSpPr>
            <p:grpSpPr>
              <a:xfrm>
                <a:off x="683220" y="5150078"/>
                <a:ext cx="1045425" cy="167043"/>
                <a:chOff x="2611062" y="3508375"/>
                <a:chExt cx="1045425" cy="169862"/>
              </a:xfrm>
            </p:grpSpPr>
            <p:sp>
              <p:nvSpPr>
                <p:cNvPr id="2700" name="Rectangle 324">
                  <a:extLst>
                    <a:ext uri="{FF2B5EF4-FFF2-40B4-BE49-F238E27FC236}">
                      <a16:creationId xmlns:a16="http://schemas.microsoft.com/office/drawing/2014/main" id="{B33A97D4-8C34-2613-F9BE-8C5055693F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11062" y="3524349"/>
                  <a:ext cx="277320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701" name="Rectangle 325">
                  <a:extLst>
                    <a:ext uri="{FF2B5EF4-FFF2-40B4-BE49-F238E27FC236}">
                      <a16:creationId xmlns:a16="http://schemas.microsoft.com/office/drawing/2014/main" id="{A3B6A947-BA70-41D2-A4EB-81BD47BB43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30088" y="3508375"/>
                  <a:ext cx="426399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Female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2702" name="组合 2701">
                <a:extLst>
                  <a:ext uri="{FF2B5EF4-FFF2-40B4-BE49-F238E27FC236}">
                    <a16:creationId xmlns:a16="http://schemas.microsoft.com/office/drawing/2014/main" id="{2A59CBCF-4120-D38A-0D73-029814D694C9}"/>
                  </a:ext>
                </a:extLst>
              </p:cNvPr>
              <p:cNvGrpSpPr/>
              <p:nvPr/>
            </p:nvGrpSpPr>
            <p:grpSpPr>
              <a:xfrm>
                <a:off x="2633092" y="5150078"/>
                <a:ext cx="1045425" cy="167043"/>
                <a:chOff x="2611062" y="3508375"/>
                <a:chExt cx="1045425" cy="169862"/>
              </a:xfrm>
            </p:grpSpPr>
            <p:sp>
              <p:nvSpPr>
                <p:cNvPr id="2703" name="Rectangle 324">
                  <a:extLst>
                    <a:ext uri="{FF2B5EF4-FFF2-40B4-BE49-F238E27FC236}">
                      <a16:creationId xmlns:a16="http://schemas.microsoft.com/office/drawing/2014/main" id="{8881B169-8C37-288B-645F-E4F650E07E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11062" y="3524349"/>
                  <a:ext cx="277320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704" name="Rectangle 325">
                  <a:extLst>
                    <a:ext uri="{FF2B5EF4-FFF2-40B4-BE49-F238E27FC236}">
                      <a16:creationId xmlns:a16="http://schemas.microsoft.com/office/drawing/2014/main" id="{063DECF9-08FD-7A16-8506-033CCF5E5A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30088" y="3508375"/>
                  <a:ext cx="426399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Female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2705" name="组合 2704">
                <a:extLst>
                  <a:ext uri="{FF2B5EF4-FFF2-40B4-BE49-F238E27FC236}">
                    <a16:creationId xmlns:a16="http://schemas.microsoft.com/office/drawing/2014/main" id="{20ED4A39-9616-A65A-F410-5BB5389277F1}"/>
                  </a:ext>
                </a:extLst>
              </p:cNvPr>
              <p:cNvGrpSpPr/>
              <p:nvPr/>
            </p:nvGrpSpPr>
            <p:grpSpPr>
              <a:xfrm>
                <a:off x="4558733" y="5150078"/>
                <a:ext cx="1045425" cy="167043"/>
                <a:chOff x="2611062" y="3508375"/>
                <a:chExt cx="1045425" cy="169862"/>
              </a:xfrm>
            </p:grpSpPr>
            <p:sp>
              <p:nvSpPr>
                <p:cNvPr id="2706" name="Rectangle 324">
                  <a:extLst>
                    <a:ext uri="{FF2B5EF4-FFF2-40B4-BE49-F238E27FC236}">
                      <a16:creationId xmlns:a16="http://schemas.microsoft.com/office/drawing/2014/main" id="{1739B54D-3144-86E0-E6F2-3FDFBA5D62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11062" y="3524349"/>
                  <a:ext cx="277320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707" name="Rectangle 325">
                  <a:extLst>
                    <a:ext uri="{FF2B5EF4-FFF2-40B4-BE49-F238E27FC236}">
                      <a16:creationId xmlns:a16="http://schemas.microsoft.com/office/drawing/2014/main" id="{B1902548-8AAF-BBB3-6BED-3D82A72E1B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30088" y="3508375"/>
                  <a:ext cx="426399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Female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754" name="Rectangle 70">
                <a:extLst>
                  <a:ext uri="{FF2B5EF4-FFF2-40B4-BE49-F238E27FC236}">
                    <a16:creationId xmlns:a16="http://schemas.microsoft.com/office/drawing/2014/main" id="{56F86B68-07B3-010F-1DE5-E8CD1D1DB1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-467957" y="4455579"/>
                <a:ext cx="1227900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Concentration (pg/ml)</a:t>
                </a:r>
                <a:endParaRPr kumimoji="0" lang="zh-CN" altLang="zh-CN" sz="1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755" name="Rectangle 70">
                <a:extLst>
                  <a:ext uri="{FF2B5EF4-FFF2-40B4-BE49-F238E27FC236}">
                    <a16:creationId xmlns:a16="http://schemas.microsoft.com/office/drawing/2014/main" id="{9EC58BD9-1F24-62CD-E51E-74369CA999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1360844" y="4455579"/>
                <a:ext cx="1227900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Concentration (pg/ml)</a:t>
                </a:r>
                <a:endParaRPr kumimoji="0" lang="zh-CN" altLang="zh-CN" sz="1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756" name="Rectangle 70">
                <a:extLst>
                  <a:ext uri="{FF2B5EF4-FFF2-40B4-BE49-F238E27FC236}">
                    <a16:creationId xmlns:a16="http://schemas.microsoft.com/office/drawing/2014/main" id="{119CD70F-1C20-FEE7-F59F-A83742AC8F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3293011" y="4455579"/>
                <a:ext cx="1227900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Concentration (pg/ml)</a:t>
                </a:r>
                <a:endParaRPr kumimoji="0" lang="zh-CN" altLang="zh-CN" sz="1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775" name="TextBox 196">
                <a:extLst>
                  <a:ext uri="{FF2B5EF4-FFF2-40B4-BE49-F238E27FC236}">
                    <a16:creationId xmlns:a16="http://schemas.microsoft.com/office/drawing/2014/main" id="{370C9ADA-E3B6-D1C7-6AC8-158F6382611D}"/>
                  </a:ext>
                </a:extLst>
              </p:cNvPr>
              <p:cNvSpPr txBox="1"/>
              <p:nvPr/>
            </p:nvSpPr>
            <p:spPr>
              <a:xfrm>
                <a:off x="474518" y="3683287"/>
                <a:ext cx="45719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US" altLang="zh-CN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g</a:t>
                </a:r>
              </a:p>
            </p:txBody>
          </p:sp>
          <p:sp>
            <p:nvSpPr>
              <p:cNvPr id="2776" name="TextBox 196">
                <a:extLst>
                  <a:ext uri="{FF2B5EF4-FFF2-40B4-BE49-F238E27FC236}">
                    <a16:creationId xmlns:a16="http://schemas.microsoft.com/office/drawing/2014/main" id="{3BFF1F2F-7EC1-2EF3-E79D-96A381476A9D}"/>
                  </a:ext>
                </a:extLst>
              </p:cNvPr>
              <p:cNvSpPr txBox="1"/>
              <p:nvPr/>
            </p:nvSpPr>
            <p:spPr>
              <a:xfrm>
                <a:off x="2435898" y="3675895"/>
                <a:ext cx="45719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US" altLang="zh-CN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</a:p>
            </p:txBody>
          </p:sp>
          <p:sp>
            <p:nvSpPr>
              <p:cNvPr id="2777" name="TextBox 196">
                <a:extLst>
                  <a:ext uri="{FF2B5EF4-FFF2-40B4-BE49-F238E27FC236}">
                    <a16:creationId xmlns:a16="http://schemas.microsoft.com/office/drawing/2014/main" id="{3A51FEED-3E49-745D-0AD5-7696B927F64D}"/>
                  </a:ext>
                </a:extLst>
              </p:cNvPr>
              <p:cNvSpPr txBox="1"/>
              <p:nvPr/>
            </p:nvSpPr>
            <p:spPr>
              <a:xfrm>
                <a:off x="4371748" y="3691383"/>
                <a:ext cx="45719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US" altLang="zh-CN" sz="1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endParaRPr lang="en-US" altLang="zh-CN" sz="1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778" name="TextBox 196">
              <a:extLst>
                <a:ext uri="{FF2B5EF4-FFF2-40B4-BE49-F238E27FC236}">
                  <a16:creationId xmlns:a16="http://schemas.microsoft.com/office/drawing/2014/main" id="{2DD15255-971C-96E5-645D-CC02DF8E4B19}"/>
                </a:ext>
              </a:extLst>
            </p:cNvPr>
            <p:cNvSpPr txBox="1"/>
            <p:nvPr/>
          </p:nvSpPr>
          <p:spPr>
            <a:xfrm>
              <a:off x="486131" y="5410009"/>
              <a:ext cx="45719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zh-CN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j</a:t>
              </a:r>
            </a:p>
          </p:txBody>
        </p:sp>
        <p:sp>
          <p:nvSpPr>
            <p:cNvPr id="2779" name="TextBox 196">
              <a:extLst>
                <a:ext uri="{FF2B5EF4-FFF2-40B4-BE49-F238E27FC236}">
                  <a16:creationId xmlns:a16="http://schemas.microsoft.com/office/drawing/2014/main" id="{83ABECB4-4D81-9D01-FF83-D7FC1B1D48C3}"/>
                </a:ext>
              </a:extLst>
            </p:cNvPr>
            <p:cNvSpPr txBox="1"/>
            <p:nvPr/>
          </p:nvSpPr>
          <p:spPr>
            <a:xfrm>
              <a:off x="2456670" y="5397507"/>
              <a:ext cx="45719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zh-CN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</a:p>
          </p:txBody>
        </p:sp>
        <p:sp>
          <p:nvSpPr>
            <p:cNvPr id="2780" name="TextBox 196">
              <a:extLst>
                <a:ext uri="{FF2B5EF4-FFF2-40B4-BE49-F238E27FC236}">
                  <a16:creationId xmlns:a16="http://schemas.microsoft.com/office/drawing/2014/main" id="{632F5963-64BD-0826-5B7D-9A54D5133776}"/>
                </a:ext>
              </a:extLst>
            </p:cNvPr>
            <p:cNvSpPr txBox="1"/>
            <p:nvPr/>
          </p:nvSpPr>
          <p:spPr>
            <a:xfrm>
              <a:off x="4374335" y="5387717"/>
              <a:ext cx="45719" cy="15388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altLang="zh-CN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grpSp>
          <p:nvGrpSpPr>
            <p:cNvPr id="2797" name="组合 2796">
              <a:extLst>
                <a:ext uri="{FF2B5EF4-FFF2-40B4-BE49-F238E27FC236}">
                  <a16:creationId xmlns:a16="http://schemas.microsoft.com/office/drawing/2014/main" id="{56CDA410-2847-D10E-5EF1-87EA2478A601}"/>
                </a:ext>
              </a:extLst>
            </p:cNvPr>
            <p:cNvGrpSpPr/>
            <p:nvPr/>
          </p:nvGrpSpPr>
          <p:grpSpPr>
            <a:xfrm>
              <a:off x="0" y="7105913"/>
              <a:ext cx="5689720" cy="1623940"/>
              <a:chOff x="0" y="7059828"/>
              <a:chExt cx="5689720" cy="1623940"/>
            </a:xfrm>
          </p:grpSpPr>
          <p:sp>
            <p:nvSpPr>
              <p:cNvPr id="1895" name="Freeform 955">
                <a:extLst>
                  <a:ext uri="{FF2B5EF4-FFF2-40B4-BE49-F238E27FC236}">
                    <a16:creationId xmlns:a16="http://schemas.microsoft.com/office/drawing/2014/main" id="{AA8D83AB-56A8-C1FB-41BA-514F2B2448C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09931" y="8504222"/>
                <a:ext cx="1265238" cy="53079"/>
              </a:xfrm>
              <a:custGeom>
                <a:avLst/>
                <a:gdLst>
                  <a:gd name="T0" fmla="*/ 0 w 797"/>
                  <a:gd name="T1" fmla="*/ 0 h 34"/>
                  <a:gd name="T2" fmla="*/ 797 w 797"/>
                  <a:gd name="T3" fmla="*/ 0 h 34"/>
                  <a:gd name="T4" fmla="*/ 188 w 797"/>
                  <a:gd name="T5" fmla="*/ 34 h 34"/>
                  <a:gd name="T6" fmla="*/ 188 w 797"/>
                  <a:gd name="T7" fmla="*/ 0 h 34"/>
                  <a:gd name="T8" fmla="*/ 608 w 797"/>
                  <a:gd name="T9" fmla="*/ 34 h 34"/>
                  <a:gd name="T10" fmla="*/ 608 w 797"/>
                  <a:gd name="T11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7" h="34">
                    <a:moveTo>
                      <a:pt x="0" y="0"/>
                    </a:moveTo>
                    <a:lnTo>
                      <a:pt x="797" y="0"/>
                    </a:lnTo>
                    <a:moveTo>
                      <a:pt x="188" y="34"/>
                    </a:moveTo>
                    <a:lnTo>
                      <a:pt x="188" y="0"/>
                    </a:lnTo>
                    <a:moveTo>
                      <a:pt x="608" y="34"/>
                    </a:moveTo>
                    <a:lnTo>
                      <a:pt x="608" y="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96" name="Rectangle 956">
                <a:extLst>
                  <a:ext uri="{FF2B5EF4-FFF2-40B4-BE49-F238E27FC236}">
                    <a16:creationId xmlns:a16="http://schemas.microsoft.com/office/drawing/2014/main" id="{3A9FF6FA-61FA-DF62-100A-0033EA3384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49667" y="8426158"/>
                <a:ext cx="70532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897" name="Rectangle 957">
                <a:extLst>
                  <a:ext uri="{FF2B5EF4-FFF2-40B4-BE49-F238E27FC236}">
                    <a16:creationId xmlns:a16="http://schemas.microsoft.com/office/drawing/2014/main" id="{86AB908C-8AFD-88D1-EC92-C86F594101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4892" y="8118611"/>
                <a:ext cx="211596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100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898" name="Rectangle 958">
                <a:extLst>
                  <a:ext uri="{FF2B5EF4-FFF2-40B4-BE49-F238E27FC236}">
                    <a16:creationId xmlns:a16="http://schemas.microsoft.com/office/drawing/2014/main" id="{EEB461C7-1389-3E9A-7108-9384869F69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4892" y="7811063"/>
                <a:ext cx="211596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200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899" name="Rectangle 959">
                <a:extLst>
                  <a:ext uri="{FF2B5EF4-FFF2-40B4-BE49-F238E27FC236}">
                    <a16:creationId xmlns:a16="http://schemas.microsoft.com/office/drawing/2014/main" id="{BB54603B-A10A-36AC-EFF7-F4B8147A47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4892" y="7503515"/>
                <a:ext cx="211596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300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900" name="Rectangle 960">
                <a:extLst>
                  <a:ext uri="{FF2B5EF4-FFF2-40B4-BE49-F238E27FC236}">
                    <a16:creationId xmlns:a16="http://schemas.microsoft.com/office/drawing/2014/main" id="{9ACC3BF0-B007-4FFB-AA12-A346C5BAF0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44892" y="7195967"/>
                <a:ext cx="211596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400</a:t>
                </a:r>
                <a:endParaRPr kumimoji="0" lang="zh-CN" altLang="zh-CN" sz="2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901" name="Freeform 961">
                <a:extLst>
                  <a:ext uri="{FF2B5EF4-FFF2-40B4-BE49-F238E27FC236}">
                    <a16:creationId xmlns:a16="http://schemas.microsoft.com/office/drawing/2014/main" id="{73AB15E0-AC7F-1611-5B84-D41A89C9E3F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63893" y="7267786"/>
                <a:ext cx="52388" cy="1242680"/>
              </a:xfrm>
              <a:custGeom>
                <a:avLst/>
                <a:gdLst>
                  <a:gd name="T0" fmla="*/ 33 w 33"/>
                  <a:gd name="T1" fmla="*/ 796 h 796"/>
                  <a:gd name="T2" fmla="*/ 33 w 33"/>
                  <a:gd name="T3" fmla="*/ 0 h 796"/>
                  <a:gd name="T4" fmla="*/ 33 w 33"/>
                  <a:gd name="T5" fmla="*/ 792 h 796"/>
                  <a:gd name="T6" fmla="*/ 0 w 33"/>
                  <a:gd name="T7" fmla="*/ 792 h 796"/>
                  <a:gd name="T8" fmla="*/ 33 w 33"/>
                  <a:gd name="T9" fmla="*/ 595 h 796"/>
                  <a:gd name="T10" fmla="*/ 0 w 33"/>
                  <a:gd name="T11" fmla="*/ 595 h 796"/>
                  <a:gd name="T12" fmla="*/ 33 w 33"/>
                  <a:gd name="T13" fmla="*/ 398 h 796"/>
                  <a:gd name="T14" fmla="*/ 0 w 33"/>
                  <a:gd name="T15" fmla="*/ 398 h 796"/>
                  <a:gd name="T16" fmla="*/ 33 w 33"/>
                  <a:gd name="T17" fmla="*/ 201 h 796"/>
                  <a:gd name="T18" fmla="*/ 0 w 33"/>
                  <a:gd name="T19" fmla="*/ 201 h 796"/>
                  <a:gd name="T20" fmla="*/ 33 w 33"/>
                  <a:gd name="T21" fmla="*/ 4 h 796"/>
                  <a:gd name="T22" fmla="*/ 0 w 33"/>
                  <a:gd name="T23" fmla="*/ 4 h 7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" h="796">
                    <a:moveTo>
                      <a:pt x="33" y="796"/>
                    </a:moveTo>
                    <a:lnTo>
                      <a:pt x="33" y="0"/>
                    </a:lnTo>
                    <a:moveTo>
                      <a:pt x="33" y="792"/>
                    </a:moveTo>
                    <a:lnTo>
                      <a:pt x="0" y="792"/>
                    </a:lnTo>
                    <a:moveTo>
                      <a:pt x="33" y="595"/>
                    </a:moveTo>
                    <a:lnTo>
                      <a:pt x="0" y="595"/>
                    </a:lnTo>
                    <a:moveTo>
                      <a:pt x="33" y="398"/>
                    </a:moveTo>
                    <a:lnTo>
                      <a:pt x="0" y="398"/>
                    </a:lnTo>
                    <a:moveTo>
                      <a:pt x="33" y="201"/>
                    </a:moveTo>
                    <a:lnTo>
                      <a:pt x="0" y="201"/>
                    </a:lnTo>
                    <a:moveTo>
                      <a:pt x="33" y="4"/>
                    </a:moveTo>
                    <a:lnTo>
                      <a:pt x="0" y="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02" name="Rectangle 962">
                <a:extLst>
                  <a:ext uri="{FF2B5EF4-FFF2-40B4-BE49-F238E27FC236}">
                    <a16:creationId xmlns:a16="http://schemas.microsoft.com/office/drawing/2014/main" id="{9F1083DF-ACD6-9CD7-D39B-D1F6ADCC6D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9181" y="8088954"/>
                <a:ext cx="149225" cy="17173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03" name="Line 963">
                <a:extLst>
                  <a:ext uri="{FF2B5EF4-FFF2-40B4-BE49-F238E27FC236}">
                    <a16:creationId xmlns:a16="http://schemas.microsoft.com/office/drawing/2014/main" id="{A7EEBDBA-3F42-AFFF-0DD8-F8FB917574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49656" y="8096761"/>
                <a:ext cx="16827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04" name="Line 964">
                <a:extLst>
                  <a:ext uri="{FF2B5EF4-FFF2-40B4-BE49-F238E27FC236}">
                    <a16:creationId xmlns:a16="http://schemas.microsoft.com/office/drawing/2014/main" id="{193DF5B2-34FA-8152-EC42-56392186AE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3793" y="7818875"/>
                <a:ext cx="0" cy="277886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05" name="Line 965">
                <a:extLst>
                  <a:ext uri="{FF2B5EF4-FFF2-40B4-BE49-F238E27FC236}">
                    <a16:creationId xmlns:a16="http://schemas.microsoft.com/office/drawing/2014/main" id="{7098DA6E-56EA-7B1E-D399-AAC17E4144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92518" y="7818875"/>
                <a:ext cx="82550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06" name="Line 966">
                <a:extLst>
                  <a:ext uri="{FF2B5EF4-FFF2-40B4-BE49-F238E27FC236}">
                    <a16:creationId xmlns:a16="http://schemas.microsoft.com/office/drawing/2014/main" id="{7F7A37B0-0155-B2E3-5279-F19E35F9A9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3793" y="8096761"/>
                <a:ext cx="0" cy="12021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07" name="Line 967">
                <a:extLst>
                  <a:ext uri="{FF2B5EF4-FFF2-40B4-BE49-F238E27FC236}">
                    <a16:creationId xmlns:a16="http://schemas.microsoft.com/office/drawing/2014/main" id="{A6208ED9-A390-291A-AD00-2E2D3E8BA1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92518" y="8216969"/>
                <a:ext cx="82550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08" name="Oval 968">
                <a:extLst>
                  <a:ext uri="{FF2B5EF4-FFF2-40B4-BE49-F238E27FC236}">
                    <a16:creationId xmlns:a16="http://schemas.microsoft.com/office/drawing/2014/main" id="{A3EAFE21-1E58-2DAF-BAD4-83FB197895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8393" y="8193552"/>
                <a:ext cx="50800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09" name="Oval 969">
                <a:extLst>
                  <a:ext uri="{FF2B5EF4-FFF2-40B4-BE49-F238E27FC236}">
                    <a16:creationId xmlns:a16="http://schemas.microsoft.com/office/drawing/2014/main" id="{49550114-6D33-B00C-DA1D-1281A8AB47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8393" y="8193552"/>
                <a:ext cx="50800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10" name="Oval 970">
                <a:extLst>
                  <a:ext uri="{FF2B5EF4-FFF2-40B4-BE49-F238E27FC236}">
                    <a16:creationId xmlns:a16="http://schemas.microsoft.com/office/drawing/2014/main" id="{DE707EFC-11B9-0B32-227B-F3B49384A4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8393" y="7793896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11" name="Oval 971">
                <a:extLst>
                  <a:ext uri="{FF2B5EF4-FFF2-40B4-BE49-F238E27FC236}">
                    <a16:creationId xmlns:a16="http://schemas.microsoft.com/office/drawing/2014/main" id="{882A9783-7819-9D92-633A-01699D0D33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8393" y="7793896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12" name="Oval 972">
                <a:extLst>
                  <a:ext uri="{FF2B5EF4-FFF2-40B4-BE49-F238E27FC236}">
                    <a16:creationId xmlns:a16="http://schemas.microsoft.com/office/drawing/2014/main" id="{19F21207-F56F-B4F6-FF55-F76C796D45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8393" y="8073343"/>
                <a:ext cx="50800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13" name="Oval 973">
                <a:extLst>
                  <a:ext uri="{FF2B5EF4-FFF2-40B4-BE49-F238E27FC236}">
                    <a16:creationId xmlns:a16="http://schemas.microsoft.com/office/drawing/2014/main" id="{CA78D3BD-C18C-D6A1-20BB-AF5FD96344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8393" y="8073343"/>
                <a:ext cx="50800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14" name="Rectangle 974">
                <a:extLst>
                  <a:ext uri="{FF2B5EF4-FFF2-40B4-BE49-F238E27FC236}">
                    <a16:creationId xmlns:a16="http://schemas.microsoft.com/office/drawing/2014/main" id="{E13B321C-BC28-D2CE-3509-A45B8A03DA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25931" y="8249754"/>
                <a:ext cx="149225" cy="160800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15" name="Line 975">
                <a:extLst>
                  <a:ext uri="{FF2B5EF4-FFF2-40B4-BE49-F238E27FC236}">
                    <a16:creationId xmlns:a16="http://schemas.microsoft.com/office/drawing/2014/main" id="{25ADF73C-E6C2-B625-B9C3-122AC8329F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16406" y="8412114"/>
                <a:ext cx="1666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16" name="Line 976">
                <a:extLst>
                  <a:ext uri="{FF2B5EF4-FFF2-40B4-BE49-F238E27FC236}">
                    <a16:creationId xmlns:a16="http://schemas.microsoft.com/office/drawing/2014/main" id="{3B8B1A4E-0B74-3DAF-2F25-279DD5C8A8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00543" y="8020264"/>
                <a:ext cx="0" cy="220124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17" name="Line 977">
                <a:extLst>
                  <a:ext uri="{FF2B5EF4-FFF2-40B4-BE49-F238E27FC236}">
                    <a16:creationId xmlns:a16="http://schemas.microsoft.com/office/drawing/2014/main" id="{81C020B2-FC9D-CE6D-B843-D3903E68A5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59268" y="8020264"/>
                <a:ext cx="82550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18" name="Oval 978">
                <a:extLst>
                  <a:ext uri="{FF2B5EF4-FFF2-40B4-BE49-F238E27FC236}">
                    <a16:creationId xmlns:a16="http://schemas.microsoft.com/office/drawing/2014/main" id="{2C9EF3AF-FC1F-65BA-C005-05560A2B2A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05306" y="8394941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19" name="Oval 979">
                <a:extLst>
                  <a:ext uri="{FF2B5EF4-FFF2-40B4-BE49-F238E27FC236}">
                    <a16:creationId xmlns:a16="http://schemas.microsoft.com/office/drawing/2014/main" id="{1E35997C-3666-6199-4786-1212F1A439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05306" y="8394941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20" name="Oval 980">
                <a:extLst>
                  <a:ext uri="{FF2B5EF4-FFF2-40B4-BE49-F238E27FC236}">
                    <a16:creationId xmlns:a16="http://schemas.microsoft.com/office/drawing/2014/main" id="{4AA5584C-E1FC-18B6-FB8E-077C78ABEF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6568" y="8377769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21" name="Oval 981">
                <a:extLst>
                  <a:ext uri="{FF2B5EF4-FFF2-40B4-BE49-F238E27FC236}">
                    <a16:creationId xmlns:a16="http://schemas.microsoft.com/office/drawing/2014/main" id="{C41D6340-8D7A-9F22-7CFC-C38D574082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6568" y="8377769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22" name="Oval 982">
                <a:extLst>
                  <a:ext uri="{FF2B5EF4-FFF2-40B4-BE49-F238E27FC236}">
                    <a16:creationId xmlns:a16="http://schemas.microsoft.com/office/drawing/2014/main" id="{59B009C0-8834-789D-C3BD-900508D332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5143" y="7995285"/>
                <a:ext cx="50800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23" name="Oval 983">
                <a:extLst>
                  <a:ext uri="{FF2B5EF4-FFF2-40B4-BE49-F238E27FC236}">
                    <a16:creationId xmlns:a16="http://schemas.microsoft.com/office/drawing/2014/main" id="{B0E704E2-BE5B-691D-66A3-6489FBB5C9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5143" y="7995285"/>
                <a:ext cx="50800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24" name="Oval 984">
                <a:extLst>
                  <a:ext uri="{FF2B5EF4-FFF2-40B4-BE49-F238E27FC236}">
                    <a16:creationId xmlns:a16="http://schemas.microsoft.com/office/drawing/2014/main" id="{24E43882-D933-BD5C-4857-11DB7032E2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5143" y="8394941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25" name="Oval 985">
                <a:extLst>
                  <a:ext uri="{FF2B5EF4-FFF2-40B4-BE49-F238E27FC236}">
                    <a16:creationId xmlns:a16="http://schemas.microsoft.com/office/drawing/2014/main" id="{898A1D3B-09C2-1BE1-A336-D17E0030F6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75143" y="8394941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26" name="Oval 986">
                <a:extLst>
                  <a:ext uri="{FF2B5EF4-FFF2-40B4-BE49-F238E27FC236}">
                    <a16:creationId xmlns:a16="http://schemas.microsoft.com/office/drawing/2014/main" id="{6A616379-E030-EF7B-FAAE-750391D7EE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3881" y="8394941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27" name="Oval 987">
                <a:extLst>
                  <a:ext uri="{FF2B5EF4-FFF2-40B4-BE49-F238E27FC236}">
                    <a16:creationId xmlns:a16="http://schemas.microsoft.com/office/drawing/2014/main" id="{37AFE831-6E9A-C1C9-EB6E-5F548CA8B7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3881" y="8394941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28" name="Oval 988">
                <a:extLst>
                  <a:ext uri="{FF2B5EF4-FFF2-40B4-BE49-F238E27FC236}">
                    <a16:creationId xmlns:a16="http://schemas.microsoft.com/office/drawing/2014/main" id="{32FED5C7-6873-8D91-CEDA-7DCD6C6BF6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89431" y="8229458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29" name="Oval 989">
                <a:extLst>
                  <a:ext uri="{FF2B5EF4-FFF2-40B4-BE49-F238E27FC236}">
                    <a16:creationId xmlns:a16="http://schemas.microsoft.com/office/drawing/2014/main" id="{5085EB3F-43B5-374C-80A4-E60C795879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89431" y="8229458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30" name="Oval 990">
                <a:extLst>
                  <a:ext uri="{FF2B5EF4-FFF2-40B4-BE49-F238E27FC236}">
                    <a16:creationId xmlns:a16="http://schemas.microsoft.com/office/drawing/2014/main" id="{DB656CE4-0117-9583-FC76-95EDD2F3E8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0856" y="8210725"/>
                <a:ext cx="49213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31" name="Oval 991">
                <a:extLst>
                  <a:ext uri="{FF2B5EF4-FFF2-40B4-BE49-F238E27FC236}">
                    <a16:creationId xmlns:a16="http://schemas.microsoft.com/office/drawing/2014/main" id="{78C0219D-91C1-539C-795D-911E60D8C0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0856" y="8210725"/>
                <a:ext cx="49213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32" name="Oval 992">
                <a:extLst>
                  <a:ext uri="{FF2B5EF4-FFF2-40B4-BE49-F238E27FC236}">
                    <a16:creationId xmlns:a16="http://schemas.microsoft.com/office/drawing/2014/main" id="{6E98CD93-E0FA-96F9-C307-ECAC3819A1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6406" y="8394941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33" name="Oval 993">
                <a:extLst>
                  <a:ext uri="{FF2B5EF4-FFF2-40B4-BE49-F238E27FC236}">
                    <a16:creationId xmlns:a16="http://schemas.microsoft.com/office/drawing/2014/main" id="{2D99A1C4-9D90-9171-3970-34784928FC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6406" y="8394941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34" name="Rectangle 994">
                <a:extLst>
                  <a:ext uri="{FF2B5EF4-FFF2-40B4-BE49-F238E27FC236}">
                    <a16:creationId xmlns:a16="http://schemas.microsoft.com/office/drawing/2014/main" id="{03FB845B-AD98-1FE7-6D8C-FA11C0EED4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09943" y="7715839"/>
                <a:ext cx="147638" cy="586995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1935" name="Line 995">
                <a:extLst>
                  <a:ext uri="{FF2B5EF4-FFF2-40B4-BE49-F238E27FC236}">
                    <a16:creationId xmlns:a16="http://schemas.microsoft.com/office/drawing/2014/main" id="{38B2E7CB-0592-8C1D-EB27-3E97A513E7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00418" y="7926594"/>
                <a:ext cx="1666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36" name="Line 996">
                <a:extLst>
                  <a:ext uri="{FF2B5EF4-FFF2-40B4-BE49-F238E27FC236}">
                    <a16:creationId xmlns:a16="http://schemas.microsoft.com/office/drawing/2014/main" id="{28953EF9-9932-119C-6077-D12FD4419A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2968" y="7689298"/>
                <a:ext cx="0" cy="17173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37" name="Line 997">
                <a:extLst>
                  <a:ext uri="{FF2B5EF4-FFF2-40B4-BE49-F238E27FC236}">
                    <a16:creationId xmlns:a16="http://schemas.microsoft.com/office/drawing/2014/main" id="{3164C110-2092-5A95-AFE0-B9A002498C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41693" y="7689298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38" name="Line 998">
                <a:extLst>
                  <a:ext uri="{FF2B5EF4-FFF2-40B4-BE49-F238E27FC236}">
                    <a16:creationId xmlns:a16="http://schemas.microsoft.com/office/drawing/2014/main" id="{94FC4BC4-E913-CA80-EDE3-B51499D781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2968" y="8312200"/>
                <a:ext cx="0" cy="71813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39" name="Line 999">
                <a:extLst>
                  <a:ext uri="{FF2B5EF4-FFF2-40B4-BE49-F238E27FC236}">
                    <a16:creationId xmlns:a16="http://schemas.microsoft.com/office/drawing/2014/main" id="{6606F495-291E-9E30-46C7-E469CEE1F6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41693" y="8384013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40" name="Oval 1000">
                <a:extLst>
                  <a:ext uri="{FF2B5EF4-FFF2-40B4-BE49-F238E27FC236}">
                    <a16:creationId xmlns:a16="http://schemas.microsoft.com/office/drawing/2014/main" id="{25FCB629-81D8-3EA5-9F0B-4B80512200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9156" y="7664320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41" name="Oval 1001">
                <a:extLst>
                  <a:ext uri="{FF2B5EF4-FFF2-40B4-BE49-F238E27FC236}">
                    <a16:creationId xmlns:a16="http://schemas.microsoft.com/office/drawing/2014/main" id="{769F9300-775F-48AE-9351-570627E4B0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9156" y="7664320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42" name="Oval 1002">
                <a:extLst>
                  <a:ext uri="{FF2B5EF4-FFF2-40B4-BE49-F238E27FC236}">
                    <a16:creationId xmlns:a16="http://schemas.microsoft.com/office/drawing/2014/main" id="{9C702430-088A-DE03-2921-AC76A878B9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9156" y="8071782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43" name="Oval 1003">
                <a:extLst>
                  <a:ext uri="{FF2B5EF4-FFF2-40B4-BE49-F238E27FC236}">
                    <a16:creationId xmlns:a16="http://schemas.microsoft.com/office/drawing/2014/main" id="{03596287-9864-E883-CBE8-2F62906B18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9156" y="8071782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44" name="Oval 1004">
                <a:extLst>
                  <a:ext uri="{FF2B5EF4-FFF2-40B4-BE49-F238E27FC236}">
                    <a16:creationId xmlns:a16="http://schemas.microsoft.com/office/drawing/2014/main" id="{336C4344-F03B-1F5F-5D62-C18F68772C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9156" y="7733011"/>
                <a:ext cx="49213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45" name="Oval 1005">
                <a:extLst>
                  <a:ext uri="{FF2B5EF4-FFF2-40B4-BE49-F238E27FC236}">
                    <a16:creationId xmlns:a16="http://schemas.microsoft.com/office/drawing/2014/main" id="{2D108437-75C9-BF5D-58CE-0C6091B1DF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9156" y="7733011"/>
                <a:ext cx="49213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46" name="Oval 1006">
                <a:extLst>
                  <a:ext uri="{FF2B5EF4-FFF2-40B4-BE49-F238E27FC236}">
                    <a16:creationId xmlns:a16="http://schemas.microsoft.com/office/drawing/2014/main" id="{6B6AC1AD-151B-D0D3-DD6E-88974E4686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9156" y="8359035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47" name="Oval 1007">
                <a:extLst>
                  <a:ext uri="{FF2B5EF4-FFF2-40B4-BE49-F238E27FC236}">
                    <a16:creationId xmlns:a16="http://schemas.microsoft.com/office/drawing/2014/main" id="{4DD1743D-117F-DC73-ADB2-58EF91096B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9156" y="8359035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48" name="Rectangle 1008">
                <a:extLst>
                  <a:ext uri="{FF2B5EF4-FFF2-40B4-BE49-F238E27FC236}">
                    <a16:creationId xmlns:a16="http://schemas.microsoft.com/office/drawing/2014/main" id="{E86EE170-2C0D-F68C-7C69-90FCACF36F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6693" y="7912544"/>
                <a:ext cx="147638" cy="426196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49" name="Line 1009">
                <a:extLst>
                  <a:ext uri="{FF2B5EF4-FFF2-40B4-BE49-F238E27FC236}">
                    <a16:creationId xmlns:a16="http://schemas.microsoft.com/office/drawing/2014/main" id="{69E661CF-27A4-DE96-D3A0-B75FD742EE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67168" y="8187308"/>
                <a:ext cx="1666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50" name="Line 1010">
                <a:extLst>
                  <a:ext uri="{FF2B5EF4-FFF2-40B4-BE49-F238E27FC236}">
                    <a16:creationId xmlns:a16="http://schemas.microsoft.com/office/drawing/2014/main" id="{5D6665B7-784C-E6FD-398D-1D5168BF0F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49718" y="7556601"/>
                <a:ext cx="0" cy="346577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51" name="Line 1011">
                <a:extLst>
                  <a:ext uri="{FF2B5EF4-FFF2-40B4-BE49-F238E27FC236}">
                    <a16:creationId xmlns:a16="http://schemas.microsoft.com/office/drawing/2014/main" id="{27273D43-CED6-19B1-27B3-2EE0E4CCED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08443" y="7556601"/>
                <a:ext cx="82550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52" name="Oval 1012">
                <a:extLst>
                  <a:ext uri="{FF2B5EF4-FFF2-40B4-BE49-F238E27FC236}">
                    <a16:creationId xmlns:a16="http://schemas.microsoft.com/office/drawing/2014/main" id="{CF80A936-1F3D-B05D-94D3-CDBC4CF7E5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24318" y="7995285"/>
                <a:ext cx="50800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53" name="Oval 1013">
                <a:extLst>
                  <a:ext uri="{FF2B5EF4-FFF2-40B4-BE49-F238E27FC236}">
                    <a16:creationId xmlns:a16="http://schemas.microsoft.com/office/drawing/2014/main" id="{3E1EFE2A-7338-0472-A061-D7F04DD335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24318" y="7995285"/>
                <a:ext cx="50800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54" name="Oval 1014">
                <a:extLst>
                  <a:ext uri="{FF2B5EF4-FFF2-40B4-BE49-F238E27FC236}">
                    <a16:creationId xmlns:a16="http://schemas.microsoft.com/office/drawing/2014/main" id="{6AC88ECD-FD1C-D403-6C9E-E8028877C6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67168" y="8323128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55" name="Oval 1015">
                <a:extLst>
                  <a:ext uri="{FF2B5EF4-FFF2-40B4-BE49-F238E27FC236}">
                    <a16:creationId xmlns:a16="http://schemas.microsoft.com/office/drawing/2014/main" id="{74057CE1-EE54-22A8-8DCA-B5066DEA0C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67168" y="8323128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56" name="Oval 1016">
                <a:extLst>
                  <a:ext uri="{FF2B5EF4-FFF2-40B4-BE49-F238E27FC236}">
                    <a16:creationId xmlns:a16="http://schemas.microsoft.com/office/drawing/2014/main" id="{B5715974-EF1D-B8FB-832F-68410651A7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83056" y="8323128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57" name="Oval 1017">
                <a:extLst>
                  <a:ext uri="{FF2B5EF4-FFF2-40B4-BE49-F238E27FC236}">
                    <a16:creationId xmlns:a16="http://schemas.microsoft.com/office/drawing/2014/main" id="{36CF9053-5D3E-0DEB-7B5E-2CED9F6799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83056" y="8323128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58" name="Oval 1018">
                <a:extLst>
                  <a:ext uri="{FF2B5EF4-FFF2-40B4-BE49-F238E27FC236}">
                    <a16:creationId xmlns:a16="http://schemas.microsoft.com/office/drawing/2014/main" id="{29EF4493-9FCF-2A13-E71E-9BB0421AC4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24318" y="8115495"/>
                <a:ext cx="50800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59" name="Oval 1019">
                <a:extLst>
                  <a:ext uri="{FF2B5EF4-FFF2-40B4-BE49-F238E27FC236}">
                    <a16:creationId xmlns:a16="http://schemas.microsoft.com/office/drawing/2014/main" id="{02E74D79-D3D5-F7A5-CEAA-F184DE59A3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24318" y="8115495"/>
                <a:ext cx="50800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60" name="Oval 1020">
                <a:extLst>
                  <a:ext uri="{FF2B5EF4-FFF2-40B4-BE49-F238E27FC236}">
                    <a16:creationId xmlns:a16="http://schemas.microsoft.com/office/drawing/2014/main" id="{5C7C557C-B220-A0C0-562A-F27A4CAE58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24318" y="7531622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61" name="Oval 1021">
                <a:extLst>
                  <a:ext uri="{FF2B5EF4-FFF2-40B4-BE49-F238E27FC236}">
                    <a16:creationId xmlns:a16="http://schemas.microsoft.com/office/drawing/2014/main" id="{D4A41CC1-C7E8-61C7-828E-0EFBE658A7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24318" y="7531622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62" name="Oval 1022">
                <a:extLst>
                  <a:ext uri="{FF2B5EF4-FFF2-40B4-BE49-F238E27FC236}">
                    <a16:creationId xmlns:a16="http://schemas.microsoft.com/office/drawing/2014/main" id="{AAFE7F8A-9518-E475-5C4D-682C729174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24318" y="8210725"/>
                <a:ext cx="50800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63" name="Oval 1023">
                <a:extLst>
                  <a:ext uri="{FF2B5EF4-FFF2-40B4-BE49-F238E27FC236}">
                    <a16:creationId xmlns:a16="http://schemas.microsoft.com/office/drawing/2014/main" id="{5036520E-B5E6-C970-9056-63639028ED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24318" y="8210725"/>
                <a:ext cx="50800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64" name="Rectangle 1024">
                <a:extLst>
                  <a:ext uri="{FF2B5EF4-FFF2-40B4-BE49-F238E27FC236}">
                    <a16:creationId xmlns:a16="http://schemas.microsoft.com/office/drawing/2014/main" id="{3914CA76-70F1-2AEE-F6C1-A3C29108FF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9668" y="7059828"/>
                <a:ext cx="29815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IL-13</a:t>
                </a:r>
                <a:endParaRPr kumimoji="0" lang="zh-CN" altLang="zh-CN" sz="18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69" name="Freeform 1030">
                <a:extLst>
                  <a:ext uri="{FF2B5EF4-FFF2-40B4-BE49-F238E27FC236}">
                    <a16:creationId xmlns:a16="http://schemas.microsoft.com/office/drawing/2014/main" id="{784E5AED-3359-D837-5B60-171EAC71F96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90643" y="8504222"/>
                <a:ext cx="1265237" cy="53079"/>
              </a:xfrm>
              <a:custGeom>
                <a:avLst/>
                <a:gdLst>
                  <a:gd name="T0" fmla="*/ 0 w 797"/>
                  <a:gd name="T1" fmla="*/ 0 h 34"/>
                  <a:gd name="T2" fmla="*/ 797 w 797"/>
                  <a:gd name="T3" fmla="*/ 0 h 34"/>
                  <a:gd name="T4" fmla="*/ 188 w 797"/>
                  <a:gd name="T5" fmla="*/ 34 h 34"/>
                  <a:gd name="T6" fmla="*/ 188 w 797"/>
                  <a:gd name="T7" fmla="*/ 0 h 34"/>
                  <a:gd name="T8" fmla="*/ 608 w 797"/>
                  <a:gd name="T9" fmla="*/ 34 h 34"/>
                  <a:gd name="T10" fmla="*/ 608 w 797"/>
                  <a:gd name="T11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7" h="34">
                    <a:moveTo>
                      <a:pt x="0" y="0"/>
                    </a:moveTo>
                    <a:lnTo>
                      <a:pt x="797" y="0"/>
                    </a:lnTo>
                    <a:moveTo>
                      <a:pt x="188" y="34"/>
                    </a:moveTo>
                    <a:lnTo>
                      <a:pt x="188" y="0"/>
                    </a:lnTo>
                    <a:moveTo>
                      <a:pt x="608" y="34"/>
                    </a:moveTo>
                    <a:lnTo>
                      <a:pt x="608" y="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70" name="Rectangle 1031">
                <a:extLst>
                  <a:ext uri="{FF2B5EF4-FFF2-40B4-BE49-F238E27FC236}">
                    <a16:creationId xmlns:a16="http://schemas.microsoft.com/office/drawing/2014/main" id="{F0EC6055-BA6C-6512-D69B-6C9DDCCE4E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8586" y="8409808"/>
                <a:ext cx="70532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971" name="Rectangle 1032">
                <a:extLst>
                  <a:ext uri="{FF2B5EF4-FFF2-40B4-BE49-F238E27FC236}">
                    <a16:creationId xmlns:a16="http://schemas.microsoft.com/office/drawing/2014/main" id="{B7F2B372-B0A9-EE00-D7E2-0FBBE539AE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7786" y="8102261"/>
                <a:ext cx="141064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20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972" name="Rectangle 1033">
                <a:extLst>
                  <a:ext uri="{FF2B5EF4-FFF2-40B4-BE49-F238E27FC236}">
                    <a16:creationId xmlns:a16="http://schemas.microsoft.com/office/drawing/2014/main" id="{2FD8664C-CAD9-C4F0-8808-7F76BE5E9E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7786" y="7794713"/>
                <a:ext cx="141064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40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973" name="Rectangle 1034">
                <a:extLst>
                  <a:ext uri="{FF2B5EF4-FFF2-40B4-BE49-F238E27FC236}">
                    <a16:creationId xmlns:a16="http://schemas.microsoft.com/office/drawing/2014/main" id="{F7961646-BF01-89FE-2027-EBCA48744E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7786" y="7487165"/>
                <a:ext cx="141064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60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974" name="Rectangle 1035">
                <a:extLst>
                  <a:ext uri="{FF2B5EF4-FFF2-40B4-BE49-F238E27FC236}">
                    <a16:creationId xmlns:a16="http://schemas.microsoft.com/office/drawing/2014/main" id="{FDE787ED-D354-CCD9-4BAE-1DF42E7DA9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7786" y="7179617"/>
                <a:ext cx="141064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80</a:t>
                </a:r>
                <a:endParaRPr kumimoji="0" lang="zh-CN" altLang="zh-CN" sz="2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1975" name="Freeform 1036">
                <a:extLst>
                  <a:ext uri="{FF2B5EF4-FFF2-40B4-BE49-F238E27FC236}">
                    <a16:creationId xmlns:a16="http://schemas.microsoft.com/office/drawing/2014/main" id="{1CF89654-563C-85A4-B46D-577B71CD56D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44606" y="7267786"/>
                <a:ext cx="52387" cy="1242680"/>
              </a:xfrm>
              <a:custGeom>
                <a:avLst/>
                <a:gdLst>
                  <a:gd name="T0" fmla="*/ 33 w 33"/>
                  <a:gd name="T1" fmla="*/ 796 h 796"/>
                  <a:gd name="T2" fmla="*/ 33 w 33"/>
                  <a:gd name="T3" fmla="*/ 0 h 796"/>
                  <a:gd name="T4" fmla="*/ 33 w 33"/>
                  <a:gd name="T5" fmla="*/ 792 h 796"/>
                  <a:gd name="T6" fmla="*/ 0 w 33"/>
                  <a:gd name="T7" fmla="*/ 792 h 796"/>
                  <a:gd name="T8" fmla="*/ 33 w 33"/>
                  <a:gd name="T9" fmla="*/ 595 h 796"/>
                  <a:gd name="T10" fmla="*/ 0 w 33"/>
                  <a:gd name="T11" fmla="*/ 595 h 796"/>
                  <a:gd name="T12" fmla="*/ 33 w 33"/>
                  <a:gd name="T13" fmla="*/ 398 h 796"/>
                  <a:gd name="T14" fmla="*/ 0 w 33"/>
                  <a:gd name="T15" fmla="*/ 398 h 796"/>
                  <a:gd name="T16" fmla="*/ 33 w 33"/>
                  <a:gd name="T17" fmla="*/ 201 h 796"/>
                  <a:gd name="T18" fmla="*/ 0 w 33"/>
                  <a:gd name="T19" fmla="*/ 201 h 796"/>
                  <a:gd name="T20" fmla="*/ 33 w 33"/>
                  <a:gd name="T21" fmla="*/ 4 h 796"/>
                  <a:gd name="T22" fmla="*/ 0 w 33"/>
                  <a:gd name="T23" fmla="*/ 4 h 7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" h="796">
                    <a:moveTo>
                      <a:pt x="33" y="796"/>
                    </a:moveTo>
                    <a:lnTo>
                      <a:pt x="33" y="0"/>
                    </a:lnTo>
                    <a:moveTo>
                      <a:pt x="33" y="792"/>
                    </a:moveTo>
                    <a:lnTo>
                      <a:pt x="0" y="792"/>
                    </a:lnTo>
                    <a:moveTo>
                      <a:pt x="33" y="595"/>
                    </a:moveTo>
                    <a:lnTo>
                      <a:pt x="0" y="595"/>
                    </a:lnTo>
                    <a:moveTo>
                      <a:pt x="33" y="398"/>
                    </a:moveTo>
                    <a:lnTo>
                      <a:pt x="0" y="398"/>
                    </a:lnTo>
                    <a:moveTo>
                      <a:pt x="33" y="201"/>
                    </a:moveTo>
                    <a:lnTo>
                      <a:pt x="0" y="201"/>
                    </a:lnTo>
                    <a:moveTo>
                      <a:pt x="33" y="4"/>
                    </a:moveTo>
                    <a:lnTo>
                      <a:pt x="0" y="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76" name="Rectangle 1037">
                <a:extLst>
                  <a:ext uri="{FF2B5EF4-FFF2-40B4-BE49-F238E27FC236}">
                    <a16:creationId xmlns:a16="http://schemas.microsoft.com/office/drawing/2014/main" id="{12B6A0AC-E95E-9248-21C3-F9F7956FF0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9893" y="8266926"/>
                <a:ext cx="149225" cy="18734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77" name="Line 1038">
                <a:extLst>
                  <a:ext uri="{FF2B5EF4-FFF2-40B4-BE49-F238E27FC236}">
                    <a16:creationId xmlns:a16="http://schemas.microsoft.com/office/drawing/2014/main" id="{DA4CCF09-8268-F36B-E203-A092E26504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1956" y="8276293"/>
                <a:ext cx="166687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78" name="Line 1039">
                <a:extLst>
                  <a:ext uri="{FF2B5EF4-FFF2-40B4-BE49-F238E27FC236}">
                    <a16:creationId xmlns:a16="http://schemas.microsoft.com/office/drawing/2014/main" id="{2FEE9CD1-A687-B282-9F50-F5C1081009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14506" y="8012458"/>
                <a:ext cx="0" cy="263836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79" name="Line 1040">
                <a:extLst>
                  <a:ext uri="{FF2B5EF4-FFF2-40B4-BE49-F238E27FC236}">
                    <a16:creationId xmlns:a16="http://schemas.microsoft.com/office/drawing/2014/main" id="{D70CCE99-78C6-8A02-ADC0-56B6300EFE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73231" y="8012458"/>
                <a:ext cx="82550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80" name="Line 1041">
                <a:extLst>
                  <a:ext uri="{FF2B5EF4-FFF2-40B4-BE49-F238E27FC236}">
                    <a16:creationId xmlns:a16="http://schemas.microsoft.com/office/drawing/2014/main" id="{91350B99-E82F-1257-1EBE-313350EF59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14506" y="8276293"/>
                <a:ext cx="0" cy="104598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81" name="Line 1042">
                <a:extLst>
                  <a:ext uri="{FF2B5EF4-FFF2-40B4-BE49-F238E27FC236}">
                    <a16:creationId xmlns:a16="http://schemas.microsoft.com/office/drawing/2014/main" id="{D32F9CF7-7D40-D966-5A7A-694BF588F3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73231" y="8380891"/>
                <a:ext cx="82550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82" name="Oval 1043">
                <a:extLst>
                  <a:ext uri="{FF2B5EF4-FFF2-40B4-BE49-F238E27FC236}">
                    <a16:creationId xmlns:a16="http://schemas.microsoft.com/office/drawing/2014/main" id="{6749F2C2-6086-874B-6C11-F556E6D7A3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9106" y="8357473"/>
                <a:ext cx="50800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83" name="Oval 1044">
                <a:extLst>
                  <a:ext uri="{FF2B5EF4-FFF2-40B4-BE49-F238E27FC236}">
                    <a16:creationId xmlns:a16="http://schemas.microsoft.com/office/drawing/2014/main" id="{FB27CF43-E9C3-1BE4-0A91-F186D055C8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9106" y="8357473"/>
                <a:ext cx="50800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84" name="Oval 1045">
                <a:extLst>
                  <a:ext uri="{FF2B5EF4-FFF2-40B4-BE49-F238E27FC236}">
                    <a16:creationId xmlns:a16="http://schemas.microsoft.com/office/drawing/2014/main" id="{D9DDD055-6DF9-5E79-820B-B8FEC76FFC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9106" y="7987480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85" name="Oval 1046">
                <a:extLst>
                  <a:ext uri="{FF2B5EF4-FFF2-40B4-BE49-F238E27FC236}">
                    <a16:creationId xmlns:a16="http://schemas.microsoft.com/office/drawing/2014/main" id="{058224AD-32B5-76A8-AFDD-D21DA48800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9106" y="7987480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86" name="Oval 1047">
                <a:extLst>
                  <a:ext uri="{FF2B5EF4-FFF2-40B4-BE49-F238E27FC236}">
                    <a16:creationId xmlns:a16="http://schemas.microsoft.com/office/drawing/2014/main" id="{3519CBFB-0DC9-7C80-433C-DE555AC8FA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9106" y="8251315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87" name="Oval 1048">
                <a:extLst>
                  <a:ext uri="{FF2B5EF4-FFF2-40B4-BE49-F238E27FC236}">
                    <a16:creationId xmlns:a16="http://schemas.microsoft.com/office/drawing/2014/main" id="{F285BC29-ABB2-5B24-1F34-6E76A03F73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9106" y="8251315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88" name="Rectangle 1049">
                <a:extLst>
                  <a:ext uri="{FF2B5EF4-FFF2-40B4-BE49-F238E27FC236}">
                    <a16:creationId xmlns:a16="http://schemas.microsoft.com/office/drawing/2014/main" id="{75034A61-9494-F8FB-BD9B-5AA1B34231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6643" y="8095199"/>
                <a:ext cx="149225" cy="295059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89" name="Line 1050">
                <a:extLst>
                  <a:ext uri="{FF2B5EF4-FFF2-40B4-BE49-F238E27FC236}">
                    <a16:creationId xmlns:a16="http://schemas.microsoft.com/office/drawing/2014/main" id="{A6114577-1EEA-F80F-EF5D-0EB1FE8E03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97118" y="8373085"/>
                <a:ext cx="166687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90" name="Line 1051">
                <a:extLst>
                  <a:ext uri="{FF2B5EF4-FFF2-40B4-BE49-F238E27FC236}">
                    <a16:creationId xmlns:a16="http://schemas.microsoft.com/office/drawing/2014/main" id="{B8962F7F-66B5-6D48-500A-6D2E1CADBD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1256" y="8079587"/>
                <a:ext cx="0" cy="6245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91" name="Line 1052">
                <a:extLst>
                  <a:ext uri="{FF2B5EF4-FFF2-40B4-BE49-F238E27FC236}">
                    <a16:creationId xmlns:a16="http://schemas.microsoft.com/office/drawing/2014/main" id="{0E8FE41C-B52B-B25C-3A29-FCD38CD290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39981" y="8079587"/>
                <a:ext cx="82550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92" name="Line 1053">
                <a:extLst>
                  <a:ext uri="{FF2B5EF4-FFF2-40B4-BE49-F238E27FC236}">
                    <a16:creationId xmlns:a16="http://schemas.microsoft.com/office/drawing/2014/main" id="{198BF610-715D-A270-9195-56EB239B7B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1256" y="8399625"/>
                <a:ext cx="0" cy="15612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93" name="Line 1054">
                <a:extLst>
                  <a:ext uri="{FF2B5EF4-FFF2-40B4-BE49-F238E27FC236}">
                    <a16:creationId xmlns:a16="http://schemas.microsoft.com/office/drawing/2014/main" id="{2278B3C8-1EF7-388B-4AC7-1AD2696048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39981" y="8415237"/>
                <a:ext cx="82550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94" name="Oval 1055">
                <a:extLst>
                  <a:ext uri="{FF2B5EF4-FFF2-40B4-BE49-F238E27FC236}">
                    <a16:creationId xmlns:a16="http://schemas.microsoft.com/office/drawing/2014/main" id="{AF933F4B-9F00-3AC1-AE22-D1139D8E50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6806" y="8357473"/>
                <a:ext cx="49212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95" name="Oval 1056">
                <a:extLst>
                  <a:ext uri="{FF2B5EF4-FFF2-40B4-BE49-F238E27FC236}">
                    <a16:creationId xmlns:a16="http://schemas.microsoft.com/office/drawing/2014/main" id="{D5DF5475-FBB8-D9BD-EE1D-1218D4FAD9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6806" y="8357473"/>
                <a:ext cx="49212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96" name="Oval 1057">
                <a:extLst>
                  <a:ext uri="{FF2B5EF4-FFF2-40B4-BE49-F238E27FC236}">
                    <a16:creationId xmlns:a16="http://schemas.microsoft.com/office/drawing/2014/main" id="{7AEA18E6-87E5-80EF-DBFF-68195A8946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4593" y="8374646"/>
                <a:ext cx="49212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97" name="Oval 1058">
                <a:extLst>
                  <a:ext uri="{FF2B5EF4-FFF2-40B4-BE49-F238E27FC236}">
                    <a16:creationId xmlns:a16="http://schemas.microsoft.com/office/drawing/2014/main" id="{B2DFB0FD-C3BD-9DC2-4D68-F000E0EA78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4593" y="8374646"/>
                <a:ext cx="49212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98" name="Oval 1059">
                <a:extLst>
                  <a:ext uri="{FF2B5EF4-FFF2-40B4-BE49-F238E27FC236}">
                    <a16:creationId xmlns:a16="http://schemas.microsoft.com/office/drawing/2014/main" id="{185D5227-FC4E-A574-DAA9-A2AC4C67F0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3956" y="8056171"/>
                <a:ext cx="49212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999" name="Oval 1060">
                <a:extLst>
                  <a:ext uri="{FF2B5EF4-FFF2-40B4-BE49-F238E27FC236}">
                    <a16:creationId xmlns:a16="http://schemas.microsoft.com/office/drawing/2014/main" id="{B289A120-649F-1356-4B4E-E3BA9EFDE1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3956" y="8056171"/>
                <a:ext cx="49212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00" name="Oval 1061">
                <a:extLst>
                  <a:ext uri="{FF2B5EF4-FFF2-40B4-BE49-F238E27FC236}">
                    <a16:creationId xmlns:a16="http://schemas.microsoft.com/office/drawing/2014/main" id="{C0F9A127-F65C-C651-C54C-E270519EBD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118" y="8390258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01" name="Oval 1062">
                <a:extLst>
                  <a:ext uri="{FF2B5EF4-FFF2-40B4-BE49-F238E27FC236}">
                    <a16:creationId xmlns:a16="http://schemas.microsoft.com/office/drawing/2014/main" id="{643670F6-0F2E-0800-F24C-2BE967178C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118" y="8390258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02" name="Oval 1063">
                <a:extLst>
                  <a:ext uri="{FF2B5EF4-FFF2-40B4-BE49-F238E27FC236}">
                    <a16:creationId xmlns:a16="http://schemas.microsoft.com/office/drawing/2014/main" id="{9B83FB7E-CB51-5DAA-43BE-21AF4024CC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4906" y="8374646"/>
                <a:ext cx="50800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03" name="Oval 1064">
                <a:extLst>
                  <a:ext uri="{FF2B5EF4-FFF2-40B4-BE49-F238E27FC236}">
                    <a16:creationId xmlns:a16="http://schemas.microsoft.com/office/drawing/2014/main" id="{902E4EE2-C6C8-DFB0-0692-A9B62E0D42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4906" y="8374646"/>
                <a:ext cx="50800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04" name="Oval 1065">
                <a:extLst>
                  <a:ext uri="{FF2B5EF4-FFF2-40B4-BE49-F238E27FC236}">
                    <a16:creationId xmlns:a16="http://schemas.microsoft.com/office/drawing/2014/main" id="{648DEF20-2A55-ED91-8187-FAE5E673C0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4268" y="8056171"/>
                <a:ext cx="50800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05" name="Oval 1066">
                <a:extLst>
                  <a:ext uri="{FF2B5EF4-FFF2-40B4-BE49-F238E27FC236}">
                    <a16:creationId xmlns:a16="http://schemas.microsoft.com/office/drawing/2014/main" id="{A9DB11A2-1689-35E1-CC7B-6C9AC364AE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4268" y="8056171"/>
                <a:ext cx="50800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06" name="Oval 1067">
                <a:extLst>
                  <a:ext uri="{FF2B5EF4-FFF2-40B4-BE49-F238E27FC236}">
                    <a16:creationId xmlns:a16="http://schemas.microsoft.com/office/drawing/2014/main" id="{5656EF60-383D-2E06-5E23-756A2EF1B3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6168" y="8081149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07" name="Oval 1068">
                <a:extLst>
                  <a:ext uri="{FF2B5EF4-FFF2-40B4-BE49-F238E27FC236}">
                    <a16:creationId xmlns:a16="http://schemas.microsoft.com/office/drawing/2014/main" id="{B837F444-E6C7-B882-6107-3A58CE4934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6168" y="8081149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08" name="Oval 1069">
                <a:extLst>
                  <a:ext uri="{FF2B5EF4-FFF2-40B4-BE49-F238E27FC236}">
                    <a16:creationId xmlns:a16="http://schemas.microsoft.com/office/drawing/2014/main" id="{452A3D55-E6F2-05C8-8066-26E5F77001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118" y="8340301"/>
                <a:ext cx="50800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09" name="Oval 1070">
                <a:extLst>
                  <a:ext uri="{FF2B5EF4-FFF2-40B4-BE49-F238E27FC236}">
                    <a16:creationId xmlns:a16="http://schemas.microsoft.com/office/drawing/2014/main" id="{ED646A0F-B046-EF80-1774-D3ADF9DC20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118" y="8340301"/>
                <a:ext cx="50800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10" name="Rectangle 1071">
                <a:extLst>
                  <a:ext uri="{FF2B5EF4-FFF2-40B4-BE49-F238E27FC236}">
                    <a16:creationId xmlns:a16="http://schemas.microsoft.com/office/drawing/2014/main" id="{6A08C572-0BBE-90E1-4295-90AD34D8F1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0656" y="7487910"/>
                <a:ext cx="147637" cy="699398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11" name="Line 1072">
                <a:extLst>
                  <a:ext uri="{FF2B5EF4-FFF2-40B4-BE49-F238E27FC236}">
                    <a16:creationId xmlns:a16="http://schemas.microsoft.com/office/drawing/2014/main" id="{A9045914-A768-5DFF-539B-8AF9D3738F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81131" y="7775162"/>
                <a:ext cx="166687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12" name="Line 1073">
                <a:extLst>
                  <a:ext uri="{FF2B5EF4-FFF2-40B4-BE49-F238E27FC236}">
                    <a16:creationId xmlns:a16="http://schemas.microsoft.com/office/drawing/2014/main" id="{56EB6D04-1837-F557-E8B3-AE09DD6A1C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63681" y="7434830"/>
                <a:ext cx="0" cy="43712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13" name="Line 1074">
                <a:extLst>
                  <a:ext uri="{FF2B5EF4-FFF2-40B4-BE49-F238E27FC236}">
                    <a16:creationId xmlns:a16="http://schemas.microsoft.com/office/drawing/2014/main" id="{0A40B5C2-FD4A-3B2F-7ABA-9C5BCE45D9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22406" y="7434830"/>
                <a:ext cx="84137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14" name="Line 1075">
                <a:extLst>
                  <a:ext uri="{FF2B5EF4-FFF2-40B4-BE49-F238E27FC236}">
                    <a16:creationId xmlns:a16="http://schemas.microsoft.com/office/drawing/2014/main" id="{8D2C18ED-283C-095F-3AEE-3A14F20F54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63681" y="8196675"/>
                <a:ext cx="0" cy="84302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15" name="Line 1076">
                <a:extLst>
                  <a:ext uri="{FF2B5EF4-FFF2-40B4-BE49-F238E27FC236}">
                    <a16:creationId xmlns:a16="http://schemas.microsoft.com/office/drawing/2014/main" id="{CFBF8321-79E4-796F-7E6F-B6CC8BC613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22406" y="8280977"/>
                <a:ext cx="84137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16" name="Oval 1077">
                <a:extLst>
                  <a:ext uri="{FF2B5EF4-FFF2-40B4-BE49-F238E27FC236}">
                    <a16:creationId xmlns:a16="http://schemas.microsoft.com/office/drawing/2014/main" id="{9B03A16D-B976-A488-BD26-382B5A125A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9868" y="7409852"/>
                <a:ext cx="49212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17" name="Oval 1078">
                <a:extLst>
                  <a:ext uri="{FF2B5EF4-FFF2-40B4-BE49-F238E27FC236}">
                    <a16:creationId xmlns:a16="http://schemas.microsoft.com/office/drawing/2014/main" id="{67BED82B-FEF9-2ED4-70A5-D36F13F237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9868" y="7409852"/>
                <a:ext cx="49212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18" name="Oval 1079">
                <a:extLst>
                  <a:ext uri="{FF2B5EF4-FFF2-40B4-BE49-F238E27FC236}">
                    <a16:creationId xmlns:a16="http://schemas.microsoft.com/office/drawing/2014/main" id="{8B924B01-6724-555A-838D-B9D62F56F8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9868" y="7917227"/>
                <a:ext cx="49212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19" name="Oval 1080">
                <a:extLst>
                  <a:ext uri="{FF2B5EF4-FFF2-40B4-BE49-F238E27FC236}">
                    <a16:creationId xmlns:a16="http://schemas.microsoft.com/office/drawing/2014/main" id="{F66E723E-1B64-32FF-B57E-3F7DA521AE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9868" y="7917227"/>
                <a:ext cx="49212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20" name="Oval 1081">
                <a:extLst>
                  <a:ext uri="{FF2B5EF4-FFF2-40B4-BE49-F238E27FC236}">
                    <a16:creationId xmlns:a16="http://schemas.microsoft.com/office/drawing/2014/main" id="{45150773-5B79-9A58-37B4-33DBB1A7DE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9868" y="7583140"/>
                <a:ext cx="49212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21" name="Oval 1082">
                <a:extLst>
                  <a:ext uri="{FF2B5EF4-FFF2-40B4-BE49-F238E27FC236}">
                    <a16:creationId xmlns:a16="http://schemas.microsoft.com/office/drawing/2014/main" id="{BAAE87AD-15FB-896C-61DC-3423CF2054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9868" y="7583140"/>
                <a:ext cx="49212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22" name="Oval 1083">
                <a:extLst>
                  <a:ext uri="{FF2B5EF4-FFF2-40B4-BE49-F238E27FC236}">
                    <a16:creationId xmlns:a16="http://schemas.microsoft.com/office/drawing/2014/main" id="{E7706AA1-27DE-63D9-B9D3-690CE97271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9868" y="8255999"/>
                <a:ext cx="49212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23" name="Oval 1084">
                <a:extLst>
                  <a:ext uri="{FF2B5EF4-FFF2-40B4-BE49-F238E27FC236}">
                    <a16:creationId xmlns:a16="http://schemas.microsoft.com/office/drawing/2014/main" id="{08AE9DE0-EFAA-F384-DB7D-EA5E9C01A5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9868" y="8255999"/>
                <a:ext cx="49212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24" name="Rectangle 1085">
                <a:extLst>
                  <a:ext uri="{FF2B5EF4-FFF2-40B4-BE49-F238E27FC236}">
                    <a16:creationId xmlns:a16="http://schemas.microsoft.com/office/drawing/2014/main" id="{99699725-8F4D-86EA-7143-C55851BDD6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7406" y="7840731"/>
                <a:ext cx="147637" cy="388728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25" name="Line 1086">
                <a:extLst>
                  <a:ext uri="{FF2B5EF4-FFF2-40B4-BE49-F238E27FC236}">
                    <a16:creationId xmlns:a16="http://schemas.microsoft.com/office/drawing/2014/main" id="{A058CC53-55DD-6685-81BB-0A4A5E414B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47881" y="8098321"/>
                <a:ext cx="166687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26" name="Line 1087">
                <a:extLst>
                  <a:ext uri="{FF2B5EF4-FFF2-40B4-BE49-F238E27FC236}">
                    <a16:creationId xmlns:a16="http://schemas.microsoft.com/office/drawing/2014/main" id="{BA051211-CF4C-7110-1415-26898ABACB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431" y="7722083"/>
                <a:ext cx="0" cy="109281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27" name="Line 1088">
                <a:extLst>
                  <a:ext uri="{FF2B5EF4-FFF2-40B4-BE49-F238E27FC236}">
                    <a16:creationId xmlns:a16="http://schemas.microsoft.com/office/drawing/2014/main" id="{EDF0641D-BCAF-7211-94B4-2CB088B105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89156" y="7722083"/>
                <a:ext cx="84137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28" name="Line 1089">
                <a:extLst>
                  <a:ext uri="{FF2B5EF4-FFF2-40B4-BE49-F238E27FC236}">
                    <a16:creationId xmlns:a16="http://schemas.microsoft.com/office/drawing/2014/main" id="{09D71AF0-869D-2F6D-4C44-8C313E31C0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0431" y="8237265"/>
                <a:ext cx="0" cy="78058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29" name="Line 1090">
                <a:extLst>
                  <a:ext uri="{FF2B5EF4-FFF2-40B4-BE49-F238E27FC236}">
                    <a16:creationId xmlns:a16="http://schemas.microsoft.com/office/drawing/2014/main" id="{30FC418F-2790-5297-4E64-2839554833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89156" y="8315323"/>
                <a:ext cx="84137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30" name="Oval 1091">
                <a:extLst>
                  <a:ext uri="{FF2B5EF4-FFF2-40B4-BE49-F238E27FC236}">
                    <a16:creationId xmlns:a16="http://schemas.microsoft.com/office/drawing/2014/main" id="{2DDA95A5-6B87-9B2B-21F6-488A48DB26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5031" y="7987480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31" name="Oval 1092">
                <a:extLst>
                  <a:ext uri="{FF2B5EF4-FFF2-40B4-BE49-F238E27FC236}">
                    <a16:creationId xmlns:a16="http://schemas.microsoft.com/office/drawing/2014/main" id="{B8058A34-4E7B-B5A1-F36E-161AC78F6B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5031" y="7987480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32" name="Oval 1093">
                <a:extLst>
                  <a:ext uri="{FF2B5EF4-FFF2-40B4-BE49-F238E27FC236}">
                    <a16:creationId xmlns:a16="http://schemas.microsoft.com/office/drawing/2014/main" id="{0941874D-0253-3317-7981-A744E39A5E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5031" y="7697105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33" name="Oval 1094">
                <a:extLst>
                  <a:ext uri="{FF2B5EF4-FFF2-40B4-BE49-F238E27FC236}">
                    <a16:creationId xmlns:a16="http://schemas.microsoft.com/office/drawing/2014/main" id="{5C084C62-B3DE-E754-83F4-D2CBF982D6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5031" y="7697105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34" name="Oval 1095">
                <a:extLst>
                  <a:ext uri="{FF2B5EF4-FFF2-40B4-BE49-F238E27FC236}">
                    <a16:creationId xmlns:a16="http://schemas.microsoft.com/office/drawing/2014/main" id="{CC494148-EE06-F9A5-FE03-D22CD06DA7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5031" y="8290344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35" name="Oval 1096">
                <a:extLst>
                  <a:ext uri="{FF2B5EF4-FFF2-40B4-BE49-F238E27FC236}">
                    <a16:creationId xmlns:a16="http://schemas.microsoft.com/office/drawing/2014/main" id="{8BB1E805-45F7-4922-08F4-25053BB97A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5031" y="8290344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36" name="Oval 1097">
                <a:extLst>
                  <a:ext uri="{FF2B5EF4-FFF2-40B4-BE49-F238E27FC236}">
                    <a16:creationId xmlns:a16="http://schemas.microsoft.com/office/drawing/2014/main" id="{1A798DEE-6403-AB3A-3566-FB8BACE512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7881" y="8160768"/>
                <a:ext cx="49212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37" name="Oval 1098">
                <a:extLst>
                  <a:ext uri="{FF2B5EF4-FFF2-40B4-BE49-F238E27FC236}">
                    <a16:creationId xmlns:a16="http://schemas.microsoft.com/office/drawing/2014/main" id="{FD5117F0-582C-8340-9D63-94B37702F7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7881" y="8160768"/>
                <a:ext cx="49212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38" name="Oval 1099">
                <a:extLst>
                  <a:ext uri="{FF2B5EF4-FFF2-40B4-BE49-F238E27FC236}">
                    <a16:creationId xmlns:a16="http://schemas.microsoft.com/office/drawing/2014/main" id="{9221A9D7-A4E8-2764-027C-F16B21FD17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5031" y="7843853"/>
                <a:ext cx="50800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39" name="Oval 1100">
                <a:extLst>
                  <a:ext uri="{FF2B5EF4-FFF2-40B4-BE49-F238E27FC236}">
                    <a16:creationId xmlns:a16="http://schemas.microsoft.com/office/drawing/2014/main" id="{476B7D88-266C-96B6-9F10-8D154ADE93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5031" y="7843853"/>
                <a:ext cx="50800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40" name="Oval 1101">
                <a:extLst>
                  <a:ext uri="{FF2B5EF4-FFF2-40B4-BE49-F238E27FC236}">
                    <a16:creationId xmlns:a16="http://schemas.microsoft.com/office/drawing/2014/main" id="{C7326FC2-0726-B933-71A8-B9190AEA54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3768" y="8187308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41" name="Oval 1102">
                <a:extLst>
                  <a:ext uri="{FF2B5EF4-FFF2-40B4-BE49-F238E27FC236}">
                    <a16:creationId xmlns:a16="http://schemas.microsoft.com/office/drawing/2014/main" id="{56569BBD-9030-35C9-7A7A-8077A69C47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3768" y="8187308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42" name="Rectangle 1103">
                <a:extLst>
                  <a:ext uri="{FF2B5EF4-FFF2-40B4-BE49-F238E27FC236}">
                    <a16:creationId xmlns:a16="http://schemas.microsoft.com/office/drawing/2014/main" id="{B24DBE55-A396-08A4-E82D-4B8BFD2EF2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7729" y="7073663"/>
                <a:ext cx="29815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IL-12</a:t>
                </a:r>
                <a:endParaRPr kumimoji="0" lang="zh-CN" altLang="zh-CN" sz="18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47" name="Freeform 1109">
                <a:extLst>
                  <a:ext uri="{FF2B5EF4-FFF2-40B4-BE49-F238E27FC236}">
                    <a16:creationId xmlns:a16="http://schemas.microsoft.com/office/drawing/2014/main" id="{9922DCE8-EB6E-D0B5-E064-A5CD0679BF8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6431" y="8513589"/>
                <a:ext cx="1266825" cy="51518"/>
              </a:xfrm>
              <a:custGeom>
                <a:avLst/>
                <a:gdLst>
                  <a:gd name="T0" fmla="*/ 0 w 798"/>
                  <a:gd name="T1" fmla="*/ 0 h 33"/>
                  <a:gd name="T2" fmla="*/ 798 w 798"/>
                  <a:gd name="T3" fmla="*/ 0 h 33"/>
                  <a:gd name="T4" fmla="*/ 188 w 798"/>
                  <a:gd name="T5" fmla="*/ 33 h 33"/>
                  <a:gd name="T6" fmla="*/ 188 w 798"/>
                  <a:gd name="T7" fmla="*/ 0 h 33"/>
                  <a:gd name="T8" fmla="*/ 609 w 798"/>
                  <a:gd name="T9" fmla="*/ 33 h 33"/>
                  <a:gd name="T10" fmla="*/ 609 w 798"/>
                  <a:gd name="T11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8" h="33">
                    <a:moveTo>
                      <a:pt x="0" y="0"/>
                    </a:moveTo>
                    <a:lnTo>
                      <a:pt x="798" y="0"/>
                    </a:lnTo>
                    <a:moveTo>
                      <a:pt x="188" y="33"/>
                    </a:moveTo>
                    <a:lnTo>
                      <a:pt x="188" y="0"/>
                    </a:lnTo>
                    <a:moveTo>
                      <a:pt x="609" y="33"/>
                    </a:moveTo>
                    <a:lnTo>
                      <a:pt x="609" y="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48" name="Rectangle 1110">
                <a:extLst>
                  <a:ext uri="{FF2B5EF4-FFF2-40B4-BE49-F238E27FC236}">
                    <a16:creationId xmlns:a16="http://schemas.microsoft.com/office/drawing/2014/main" id="{5BEC3EC1-5F19-A2D1-E16E-49D0512001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450" y="8452704"/>
                <a:ext cx="70532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0</a:t>
                </a:r>
                <a:endParaRPr kumimoji="0" lang="zh-CN" altLang="zh-CN" sz="2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049" name="Rectangle 1111">
                <a:extLst>
                  <a:ext uri="{FF2B5EF4-FFF2-40B4-BE49-F238E27FC236}">
                    <a16:creationId xmlns:a16="http://schemas.microsoft.com/office/drawing/2014/main" id="{CB721B7E-8BB5-2225-90A2-C54C8684BE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700" y="8040559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2000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050" name="Rectangle 1112">
                <a:extLst>
                  <a:ext uri="{FF2B5EF4-FFF2-40B4-BE49-F238E27FC236}">
                    <a16:creationId xmlns:a16="http://schemas.microsoft.com/office/drawing/2014/main" id="{D7F3020F-AF05-D00A-643B-6D3AC3A978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700" y="7629975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4000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051" name="Rectangle 1113">
                <a:extLst>
                  <a:ext uri="{FF2B5EF4-FFF2-40B4-BE49-F238E27FC236}">
                    <a16:creationId xmlns:a16="http://schemas.microsoft.com/office/drawing/2014/main" id="{EE7C988B-BF20-28A8-9389-1F8EFD54FB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700" y="7217830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6000</a:t>
                </a:r>
                <a:endParaRPr kumimoji="0" lang="zh-CN" altLang="zh-CN" sz="2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052" name="Freeform 1114">
                <a:extLst>
                  <a:ext uri="{FF2B5EF4-FFF2-40B4-BE49-F238E27FC236}">
                    <a16:creationId xmlns:a16="http://schemas.microsoft.com/office/drawing/2014/main" id="{852E0146-864D-3C2D-4EA6-3AB4450D759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8806" y="7274031"/>
                <a:ext cx="53975" cy="1245803"/>
              </a:xfrm>
              <a:custGeom>
                <a:avLst/>
                <a:gdLst>
                  <a:gd name="T0" fmla="*/ 34 w 34"/>
                  <a:gd name="T1" fmla="*/ 798 h 798"/>
                  <a:gd name="T2" fmla="*/ 34 w 34"/>
                  <a:gd name="T3" fmla="*/ 0 h 798"/>
                  <a:gd name="T4" fmla="*/ 34 w 34"/>
                  <a:gd name="T5" fmla="*/ 794 h 798"/>
                  <a:gd name="T6" fmla="*/ 0 w 34"/>
                  <a:gd name="T7" fmla="*/ 794 h 798"/>
                  <a:gd name="T8" fmla="*/ 34 w 34"/>
                  <a:gd name="T9" fmla="*/ 530 h 798"/>
                  <a:gd name="T10" fmla="*/ 0 w 34"/>
                  <a:gd name="T11" fmla="*/ 530 h 798"/>
                  <a:gd name="T12" fmla="*/ 34 w 34"/>
                  <a:gd name="T13" fmla="*/ 267 h 798"/>
                  <a:gd name="T14" fmla="*/ 0 w 34"/>
                  <a:gd name="T15" fmla="*/ 267 h 798"/>
                  <a:gd name="T16" fmla="*/ 34 w 34"/>
                  <a:gd name="T17" fmla="*/ 4 h 798"/>
                  <a:gd name="T18" fmla="*/ 0 w 34"/>
                  <a:gd name="T19" fmla="*/ 4 h 7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798">
                    <a:moveTo>
                      <a:pt x="34" y="798"/>
                    </a:moveTo>
                    <a:lnTo>
                      <a:pt x="34" y="0"/>
                    </a:lnTo>
                    <a:moveTo>
                      <a:pt x="34" y="794"/>
                    </a:moveTo>
                    <a:lnTo>
                      <a:pt x="0" y="794"/>
                    </a:lnTo>
                    <a:moveTo>
                      <a:pt x="34" y="530"/>
                    </a:moveTo>
                    <a:lnTo>
                      <a:pt x="0" y="530"/>
                    </a:lnTo>
                    <a:moveTo>
                      <a:pt x="34" y="267"/>
                    </a:moveTo>
                    <a:lnTo>
                      <a:pt x="0" y="267"/>
                    </a:lnTo>
                    <a:moveTo>
                      <a:pt x="34" y="4"/>
                    </a:moveTo>
                    <a:lnTo>
                      <a:pt x="0" y="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53" name="Rectangle 1115">
                <a:extLst>
                  <a:ext uri="{FF2B5EF4-FFF2-40B4-BE49-F238E27FC236}">
                    <a16:creationId xmlns:a16="http://schemas.microsoft.com/office/drawing/2014/main" id="{7D7106EC-1452-2C8C-6CF7-6D39F45C60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7269" y="8494855"/>
                <a:ext cx="147638" cy="18734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54" name="Line 1116">
                <a:extLst>
                  <a:ext uri="{FF2B5EF4-FFF2-40B4-BE49-F238E27FC236}">
                    <a16:creationId xmlns:a16="http://schemas.microsoft.com/office/drawing/2014/main" id="{9E024526-0448-5004-8FA4-1CE7147989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7744" y="8504222"/>
                <a:ext cx="1666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55" name="Line 1117">
                <a:extLst>
                  <a:ext uri="{FF2B5EF4-FFF2-40B4-BE49-F238E27FC236}">
                    <a16:creationId xmlns:a16="http://schemas.microsoft.com/office/drawing/2014/main" id="{78804F75-4351-DB10-8AE7-EA857323F7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0294" y="8476121"/>
                <a:ext cx="0" cy="28101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56" name="Line 1118">
                <a:extLst>
                  <a:ext uri="{FF2B5EF4-FFF2-40B4-BE49-F238E27FC236}">
                    <a16:creationId xmlns:a16="http://schemas.microsoft.com/office/drawing/2014/main" id="{BC19E185-89D1-CFD8-539B-C5078D8D37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19019" y="8476121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57" name="Line 1119">
                <a:extLst>
                  <a:ext uri="{FF2B5EF4-FFF2-40B4-BE49-F238E27FC236}">
                    <a16:creationId xmlns:a16="http://schemas.microsoft.com/office/drawing/2014/main" id="{10AB4C7E-93A4-F696-A400-4660FCEFF9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0294" y="8504222"/>
                <a:ext cx="0" cy="4683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58" name="Line 1120">
                <a:extLst>
                  <a:ext uri="{FF2B5EF4-FFF2-40B4-BE49-F238E27FC236}">
                    <a16:creationId xmlns:a16="http://schemas.microsoft.com/office/drawing/2014/main" id="{49663E2C-5A89-591C-F932-E57F609F25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19019" y="8508906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59" name="Oval 1121">
                <a:extLst>
                  <a:ext uri="{FF2B5EF4-FFF2-40B4-BE49-F238E27FC236}">
                    <a16:creationId xmlns:a16="http://schemas.microsoft.com/office/drawing/2014/main" id="{DFB1F6DA-C3D1-B55A-36B6-6D8A6278B7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7744" y="8483927"/>
                <a:ext cx="49213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60" name="Oval 1122">
                <a:extLst>
                  <a:ext uri="{FF2B5EF4-FFF2-40B4-BE49-F238E27FC236}">
                    <a16:creationId xmlns:a16="http://schemas.microsoft.com/office/drawing/2014/main" id="{1A730C0E-F7DF-4B6F-534D-9D4FC9306D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7744" y="8483927"/>
                <a:ext cx="49213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61" name="Oval 1123">
                <a:extLst>
                  <a:ext uri="{FF2B5EF4-FFF2-40B4-BE49-F238E27FC236}">
                    <a16:creationId xmlns:a16="http://schemas.microsoft.com/office/drawing/2014/main" id="{D327466B-03CF-9E0F-E975-35BEF94350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6481" y="8451143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62" name="Oval 1124">
                <a:extLst>
                  <a:ext uri="{FF2B5EF4-FFF2-40B4-BE49-F238E27FC236}">
                    <a16:creationId xmlns:a16="http://schemas.microsoft.com/office/drawing/2014/main" id="{0995B764-4EB0-A7B8-052F-BBD1333ACB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6481" y="8451143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63" name="Oval 1125">
                <a:extLst>
                  <a:ext uri="{FF2B5EF4-FFF2-40B4-BE49-F238E27FC236}">
                    <a16:creationId xmlns:a16="http://schemas.microsoft.com/office/drawing/2014/main" id="{88F9B3D6-7E70-8F7F-6F8B-7D18BB343B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3631" y="8479243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64" name="Oval 1126">
                <a:extLst>
                  <a:ext uri="{FF2B5EF4-FFF2-40B4-BE49-F238E27FC236}">
                    <a16:creationId xmlns:a16="http://schemas.microsoft.com/office/drawing/2014/main" id="{96BBD0D1-CCA0-1C54-0945-1A9357CB2B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3631" y="8479243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65" name="Rectangle 1127">
                <a:extLst>
                  <a:ext uri="{FF2B5EF4-FFF2-40B4-BE49-F238E27FC236}">
                    <a16:creationId xmlns:a16="http://schemas.microsoft.com/office/drawing/2014/main" id="{3CCFDC25-69EC-D6EE-610E-7ADCFA585D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4019" y="8499539"/>
                <a:ext cx="149225" cy="9367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66" name="Line 1128">
                <a:extLst>
                  <a:ext uri="{FF2B5EF4-FFF2-40B4-BE49-F238E27FC236}">
                    <a16:creationId xmlns:a16="http://schemas.microsoft.com/office/drawing/2014/main" id="{32516973-735C-ABFF-F715-8C71FEE017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46081" y="8508906"/>
                <a:ext cx="1666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67" name="Line 1129">
                <a:extLst>
                  <a:ext uri="{FF2B5EF4-FFF2-40B4-BE49-F238E27FC236}">
                    <a16:creationId xmlns:a16="http://schemas.microsoft.com/office/drawing/2014/main" id="{0E73BF33-C5AB-1CAF-BF19-C27F625984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28631" y="8485488"/>
                <a:ext cx="0" cy="1405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68" name="Line 1130">
                <a:extLst>
                  <a:ext uri="{FF2B5EF4-FFF2-40B4-BE49-F238E27FC236}">
                    <a16:creationId xmlns:a16="http://schemas.microsoft.com/office/drawing/2014/main" id="{FF5DC998-0F85-A3DF-6D24-ADDBBFD692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7356" y="8485488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69" name="Oval 1131">
                <a:extLst>
                  <a:ext uri="{FF2B5EF4-FFF2-40B4-BE49-F238E27FC236}">
                    <a16:creationId xmlns:a16="http://schemas.microsoft.com/office/drawing/2014/main" id="{A769DA5D-5520-7EEE-1FD3-099E987A5A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9419" y="8483927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70" name="Oval 1132">
                <a:extLst>
                  <a:ext uri="{FF2B5EF4-FFF2-40B4-BE49-F238E27FC236}">
                    <a16:creationId xmlns:a16="http://schemas.microsoft.com/office/drawing/2014/main" id="{26D3A18A-D65A-5F3F-F595-432CE13DBF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9419" y="8483927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71" name="Oval 1133">
                <a:extLst>
                  <a:ext uri="{FF2B5EF4-FFF2-40B4-BE49-F238E27FC236}">
                    <a16:creationId xmlns:a16="http://schemas.microsoft.com/office/drawing/2014/main" id="{2E9C398E-1E81-EDFF-FDE6-04AC37A6EF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2756" y="8483927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72" name="Oval 1134">
                <a:extLst>
                  <a:ext uri="{FF2B5EF4-FFF2-40B4-BE49-F238E27FC236}">
                    <a16:creationId xmlns:a16="http://schemas.microsoft.com/office/drawing/2014/main" id="{4FDE9911-CCBE-5717-4421-8420F98ABB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2756" y="8483927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73" name="Oval 1135">
                <a:extLst>
                  <a:ext uri="{FF2B5EF4-FFF2-40B4-BE49-F238E27FC236}">
                    <a16:creationId xmlns:a16="http://schemas.microsoft.com/office/drawing/2014/main" id="{6C5F516A-21AC-5241-91E9-366C2B4986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1956" y="8460510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74" name="Oval 1136">
                <a:extLst>
                  <a:ext uri="{FF2B5EF4-FFF2-40B4-BE49-F238E27FC236}">
                    <a16:creationId xmlns:a16="http://schemas.microsoft.com/office/drawing/2014/main" id="{583155B8-B327-2751-4B1A-6E26BA9D63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61956" y="8460510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75" name="Oval 1137">
                <a:extLst>
                  <a:ext uri="{FF2B5EF4-FFF2-40B4-BE49-F238E27FC236}">
                    <a16:creationId xmlns:a16="http://schemas.microsoft.com/office/drawing/2014/main" id="{DE6D62A8-5BDB-6930-AFF5-340BC03390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6081" y="8483927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76" name="Oval 1138">
                <a:extLst>
                  <a:ext uri="{FF2B5EF4-FFF2-40B4-BE49-F238E27FC236}">
                    <a16:creationId xmlns:a16="http://schemas.microsoft.com/office/drawing/2014/main" id="{293A7DC0-085E-E091-DCA9-F0072AE08C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6081" y="8483927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77" name="Oval 1139">
                <a:extLst>
                  <a:ext uri="{FF2B5EF4-FFF2-40B4-BE49-F238E27FC236}">
                    <a16:creationId xmlns:a16="http://schemas.microsoft.com/office/drawing/2014/main" id="{4219FF4E-2240-8973-D096-4746AC8524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1969" y="8483927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78" name="Oval 1140">
                <a:extLst>
                  <a:ext uri="{FF2B5EF4-FFF2-40B4-BE49-F238E27FC236}">
                    <a16:creationId xmlns:a16="http://schemas.microsoft.com/office/drawing/2014/main" id="{FA7F74DD-1979-E540-E95A-B3DAAF5C42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1969" y="8483927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79" name="Oval 1141">
                <a:extLst>
                  <a:ext uri="{FF2B5EF4-FFF2-40B4-BE49-F238E27FC236}">
                    <a16:creationId xmlns:a16="http://schemas.microsoft.com/office/drawing/2014/main" id="{421DB470-9289-D642-D682-81A8F608D0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5294" y="8472999"/>
                <a:ext cx="50800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80" name="Oval 1142">
                <a:extLst>
                  <a:ext uri="{FF2B5EF4-FFF2-40B4-BE49-F238E27FC236}">
                    <a16:creationId xmlns:a16="http://schemas.microsoft.com/office/drawing/2014/main" id="{F091D6B8-0DEB-BEDF-B84E-22374BC405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5294" y="8472999"/>
                <a:ext cx="50800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81" name="Oval 1143">
                <a:extLst>
                  <a:ext uri="{FF2B5EF4-FFF2-40B4-BE49-F238E27FC236}">
                    <a16:creationId xmlns:a16="http://schemas.microsoft.com/office/drawing/2014/main" id="{472E3625-3AD2-869C-3928-A70C173A4B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8631" y="8479243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82" name="Oval 1144">
                <a:extLst>
                  <a:ext uri="{FF2B5EF4-FFF2-40B4-BE49-F238E27FC236}">
                    <a16:creationId xmlns:a16="http://schemas.microsoft.com/office/drawing/2014/main" id="{18EDC171-2C03-ACEB-CFAA-C7C83CE627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8631" y="8479243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83" name="Oval 1145">
                <a:extLst>
                  <a:ext uri="{FF2B5EF4-FFF2-40B4-BE49-F238E27FC236}">
                    <a16:creationId xmlns:a16="http://schemas.microsoft.com/office/drawing/2014/main" id="{54F7EF7D-2B3B-18EC-FF9A-3E663000B3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6094" y="8483927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84" name="Oval 1146">
                <a:extLst>
                  <a:ext uri="{FF2B5EF4-FFF2-40B4-BE49-F238E27FC236}">
                    <a16:creationId xmlns:a16="http://schemas.microsoft.com/office/drawing/2014/main" id="{8747FB8D-EECA-BA58-81D4-8FE62BE6DB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6094" y="8483927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85" name="Rectangle 1147">
                <a:extLst>
                  <a:ext uri="{FF2B5EF4-FFF2-40B4-BE49-F238E27FC236}">
                    <a16:creationId xmlns:a16="http://schemas.microsoft.com/office/drawing/2014/main" id="{A933923C-035D-6BF7-2D9C-A80EAFA243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6444" y="8421481"/>
                <a:ext cx="147638" cy="71813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086" name="Line 1148">
                <a:extLst>
                  <a:ext uri="{FF2B5EF4-FFF2-40B4-BE49-F238E27FC236}">
                    <a16:creationId xmlns:a16="http://schemas.microsoft.com/office/drawing/2014/main" id="{DF4B1DAD-EB42-ADD1-8CEC-5BBD831B23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6919" y="8479243"/>
                <a:ext cx="1666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87" name="Line 1149">
                <a:extLst>
                  <a:ext uri="{FF2B5EF4-FFF2-40B4-BE49-F238E27FC236}">
                    <a16:creationId xmlns:a16="http://schemas.microsoft.com/office/drawing/2014/main" id="{3D3103CF-6CAF-D413-C13E-959B7A73C5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9469" y="8391819"/>
                <a:ext cx="0" cy="20295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88" name="Line 1150">
                <a:extLst>
                  <a:ext uri="{FF2B5EF4-FFF2-40B4-BE49-F238E27FC236}">
                    <a16:creationId xmlns:a16="http://schemas.microsoft.com/office/drawing/2014/main" id="{51FCB61F-8BB8-F2FA-9AA5-701E389CFD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194" y="8391819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89" name="Line 1151">
                <a:extLst>
                  <a:ext uri="{FF2B5EF4-FFF2-40B4-BE49-F238E27FC236}">
                    <a16:creationId xmlns:a16="http://schemas.microsoft.com/office/drawing/2014/main" id="{A106EC5B-7561-99F7-F14A-D387FE611B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9469" y="8502661"/>
                <a:ext cx="0" cy="4683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90" name="Line 1152">
                <a:extLst>
                  <a:ext uri="{FF2B5EF4-FFF2-40B4-BE49-F238E27FC236}">
                    <a16:creationId xmlns:a16="http://schemas.microsoft.com/office/drawing/2014/main" id="{55F219BC-BD78-722D-F5DC-C424E6988F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194" y="8507344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91" name="Oval 1153">
                <a:extLst>
                  <a:ext uri="{FF2B5EF4-FFF2-40B4-BE49-F238E27FC236}">
                    <a16:creationId xmlns:a16="http://schemas.microsoft.com/office/drawing/2014/main" id="{EC5455DF-4CD9-8E64-9412-781378C47C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5656" y="8448020"/>
                <a:ext cx="49213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92" name="Oval 1154">
                <a:extLst>
                  <a:ext uri="{FF2B5EF4-FFF2-40B4-BE49-F238E27FC236}">
                    <a16:creationId xmlns:a16="http://schemas.microsoft.com/office/drawing/2014/main" id="{3D9829F2-5912-008B-AB99-E742D83AC2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5656" y="8448020"/>
                <a:ext cx="49213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93" name="Oval 1155">
                <a:extLst>
                  <a:ext uri="{FF2B5EF4-FFF2-40B4-BE49-F238E27FC236}">
                    <a16:creationId xmlns:a16="http://schemas.microsoft.com/office/drawing/2014/main" id="{98627543-FAD1-0649-9E5C-4870F355CA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2806" y="8460510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94" name="Oval 1156">
                <a:extLst>
                  <a:ext uri="{FF2B5EF4-FFF2-40B4-BE49-F238E27FC236}">
                    <a16:creationId xmlns:a16="http://schemas.microsoft.com/office/drawing/2014/main" id="{95C7860E-3EDA-C9C7-7830-AD64359BE4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2806" y="8460510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95" name="Oval 1157">
                <a:extLst>
                  <a:ext uri="{FF2B5EF4-FFF2-40B4-BE49-F238E27FC236}">
                    <a16:creationId xmlns:a16="http://schemas.microsoft.com/office/drawing/2014/main" id="{4F72129A-0280-ECBB-8007-8DC9EB51EB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5656" y="8366840"/>
                <a:ext cx="49213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96" name="Oval 1158">
                <a:extLst>
                  <a:ext uri="{FF2B5EF4-FFF2-40B4-BE49-F238E27FC236}">
                    <a16:creationId xmlns:a16="http://schemas.microsoft.com/office/drawing/2014/main" id="{6E6C1EEA-F2F8-6406-4869-495B6307EE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5656" y="8366840"/>
                <a:ext cx="49213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97" name="Oval 1159">
                <a:extLst>
                  <a:ext uri="{FF2B5EF4-FFF2-40B4-BE49-F238E27FC236}">
                    <a16:creationId xmlns:a16="http://schemas.microsoft.com/office/drawing/2014/main" id="{A51CD4A6-9ECD-5D90-0794-3A13328A7E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919" y="8482366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98" name="Oval 1160">
                <a:extLst>
                  <a:ext uri="{FF2B5EF4-FFF2-40B4-BE49-F238E27FC236}">
                    <a16:creationId xmlns:a16="http://schemas.microsoft.com/office/drawing/2014/main" id="{16D458D3-BC06-4681-89DD-890065A8A8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6919" y="8482366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099" name="Rectangle 1161">
                <a:extLst>
                  <a:ext uri="{FF2B5EF4-FFF2-40B4-BE49-F238E27FC236}">
                    <a16:creationId xmlns:a16="http://schemas.microsoft.com/office/drawing/2014/main" id="{4633AD4E-9063-999D-81D4-898D32A5B1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3194" y="7544111"/>
                <a:ext cx="149225" cy="935132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100" name="Line 1162">
                <a:extLst>
                  <a:ext uri="{FF2B5EF4-FFF2-40B4-BE49-F238E27FC236}">
                    <a16:creationId xmlns:a16="http://schemas.microsoft.com/office/drawing/2014/main" id="{6CE1C1DA-9AF0-813D-F239-7647A90113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3669" y="8454265"/>
                <a:ext cx="16827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01" name="Line 1163">
                <a:extLst>
                  <a:ext uri="{FF2B5EF4-FFF2-40B4-BE49-F238E27FC236}">
                    <a16:creationId xmlns:a16="http://schemas.microsoft.com/office/drawing/2014/main" id="{A1E89563-4387-7DBC-0410-CA6306B10B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77806" y="7367700"/>
                <a:ext cx="0" cy="168605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02" name="Line 1164">
                <a:extLst>
                  <a:ext uri="{FF2B5EF4-FFF2-40B4-BE49-F238E27FC236}">
                    <a16:creationId xmlns:a16="http://schemas.microsoft.com/office/drawing/2014/main" id="{3635072E-E2CA-2D44-2E1D-D5DCA399C8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36531" y="7367700"/>
                <a:ext cx="82550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03" name="Line 1165">
                <a:extLst>
                  <a:ext uri="{FF2B5EF4-FFF2-40B4-BE49-F238E27FC236}">
                    <a16:creationId xmlns:a16="http://schemas.microsoft.com/office/drawing/2014/main" id="{DB6CBE88-18F6-4FC7-7EDB-38138589C3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77806" y="8488610"/>
                <a:ext cx="0" cy="10928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04" name="Line 1166">
                <a:extLst>
                  <a:ext uri="{FF2B5EF4-FFF2-40B4-BE49-F238E27FC236}">
                    <a16:creationId xmlns:a16="http://schemas.microsoft.com/office/drawing/2014/main" id="{2C50C9FD-2AAA-8876-3EFC-10DCB79B0E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36531" y="8499539"/>
                <a:ext cx="82550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05" name="Oval 1167">
                <a:extLst>
                  <a:ext uri="{FF2B5EF4-FFF2-40B4-BE49-F238E27FC236}">
                    <a16:creationId xmlns:a16="http://schemas.microsoft.com/office/drawing/2014/main" id="{09661800-883B-8BF9-3DB6-75A40B3335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2406" y="8448020"/>
                <a:ext cx="50800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06" name="Oval 1168">
                <a:extLst>
                  <a:ext uri="{FF2B5EF4-FFF2-40B4-BE49-F238E27FC236}">
                    <a16:creationId xmlns:a16="http://schemas.microsoft.com/office/drawing/2014/main" id="{4C337163-94F5-BD7A-2675-8F2A7FED69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2406" y="8448020"/>
                <a:ext cx="50800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07" name="Oval 1169">
                <a:extLst>
                  <a:ext uri="{FF2B5EF4-FFF2-40B4-BE49-F238E27FC236}">
                    <a16:creationId xmlns:a16="http://schemas.microsoft.com/office/drawing/2014/main" id="{660A3648-4C88-329E-8988-F76F8A2E89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3669" y="8474561"/>
                <a:ext cx="50800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08" name="Oval 1170">
                <a:extLst>
                  <a:ext uri="{FF2B5EF4-FFF2-40B4-BE49-F238E27FC236}">
                    <a16:creationId xmlns:a16="http://schemas.microsoft.com/office/drawing/2014/main" id="{CEC8FFEF-29E3-9F8E-F34D-114AF36505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3669" y="8474561"/>
                <a:ext cx="50800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09" name="Oval 1171">
                <a:extLst>
                  <a:ext uri="{FF2B5EF4-FFF2-40B4-BE49-F238E27FC236}">
                    <a16:creationId xmlns:a16="http://schemas.microsoft.com/office/drawing/2014/main" id="{49A16D9B-4624-4FAB-4B18-7FA00CFA4F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2406" y="7565968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10" name="Oval 1172">
                <a:extLst>
                  <a:ext uri="{FF2B5EF4-FFF2-40B4-BE49-F238E27FC236}">
                    <a16:creationId xmlns:a16="http://schemas.microsoft.com/office/drawing/2014/main" id="{169DDCA0-7C5E-F8B1-AFA1-BB3E189D31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2406" y="7565968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11" name="Oval 1173">
                <a:extLst>
                  <a:ext uri="{FF2B5EF4-FFF2-40B4-BE49-F238E27FC236}">
                    <a16:creationId xmlns:a16="http://schemas.microsoft.com/office/drawing/2014/main" id="{BAA79CFC-7535-EFC6-4F62-791A3ECB6E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2406" y="7342722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12" name="Oval 1174">
                <a:extLst>
                  <a:ext uri="{FF2B5EF4-FFF2-40B4-BE49-F238E27FC236}">
                    <a16:creationId xmlns:a16="http://schemas.microsoft.com/office/drawing/2014/main" id="{ACA588D0-5E1A-2B31-1785-459CB5CF52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2406" y="7342722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13" name="Oval 1175">
                <a:extLst>
                  <a:ext uri="{FF2B5EF4-FFF2-40B4-BE49-F238E27FC236}">
                    <a16:creationId xmlns:a16="http://schemas.microsoft.com/office/drawing/2014/main" id="{5FC6729A-A1B7-C020-DC6B-FBE0E58160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1144" y="8460510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14" name="Oval 1176">
                <a:extLst>
                  <a:ext uri="{FF2B5EF4-FFF2-40B4-BE49-F238E27FC236}">
                    <a16:creationId xmlns:a16="http://schemas.microsoft.com/office/drawing/2014/main" id="{67C85D1F-6A83-16E5-57DA-E6C2744FF8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1144" y="8460510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15" name="Oval 1177">
                <a:extLst>
                  <a:ext uri="{FF2B5EF4-FFF2-40B4-BE49-F238E27FC236}">
                    <a16:creationId xmlns:a16="http://schemas.microsoft.com/office/drawing/2014/main" id="{BC522F06-6FA3-0758-B3C9-BBEEED03D8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1144" y="8410553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16" name="Oval 1178">
                <a:extLst>
                  <a:ext uri="{FF2B5EF4-FFF2-40B4-BE49-F238E27FC236}">
                    <a16:creationId xmlns:a16="http://schemas.microsoft.com/office/drawing/2014/main" id="{30CEDF2A-940A-5FFF-7093-63B49C6109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1144" y="8410553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17" name="Rectangle 1179">
                <a:extLst>
                  <a:ext uri="{FF2B5EF4-FFF2-40B4-BE49-F238E27FC236}">
                    <a16:creationId xmlns:a16="http://schemas.microsoft.com/office/drawing/2014/main" id="{39A2A4BF-8E56-82B5-DB91-09FD1DE3AE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3570" y="7091053"/>
                <a:ext cx="29815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IL-10</a:t>
                </a:r>
                <a:endParaRPr kumimoji="0" lang="zh-CN" altLang="zh-CN" sz="18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2598" name="组合 2597">
                <a:extLst>
                  <a:ext uri="{FF2B5EF4-FFF2-40B4-BE49-F238E27FC236}">
                    <a16:creationId xmlns:a16="http://schemas.microsoft.com/office/drawing/2014/main" id="{3928D273-68BB-AC06-85B4-2A1B0A16C41F}"/>
                  </a:ext>
                </a:extLst>
              </p:cNvPr>
              <p:cNvGrpSpPr/>
              <p:nvPr/>
            </p:nvGrpSpPr>
            <p:grpSpPr>
              <a:xfrm>
                <a:off x="2638942" y="7151804"/>
                <a:ext cx="465402" cy="272402"/>
                <a:chOff x="4506904" y="304027"/>
                <a:chExt cx="465402" cy="276999"/>
              </a:xfrm>
            </p:grpSpPr>
            <p:sp>
              <p:nvSpPr>
                <p:cNvPr id="2599" name="文本框 2598">
                  <a:extLst>
                    <a:ext uri="{FF2B5EF4-FFF2-40B4-BE49-F238E27FC236}">
                      <a16:creationId xmlns:a16="http://schemas.microsoft.com/office/drawing/2014/main" id="{2853BB73-4DC3-1DE9-1EC3-EE8729681DC6}"/>
                    </a:ext>
                  </a:extLst>
                </p:cNvPr>
                <p:cNvSpPr txBox="1"/>
                <p:nvPr/>
              </p:nvSpPr>
              <p:spPr>
                <a:xfrm>
                  <a:off x="4506904" y="304027"/>
                  <a:ext cx="46540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/>
                    <a:t>ns </a:t>
                  </a:r>
                  <a:endParaRPr lang="zh-CN" altLang="en-US" dirty="0"/>
                </a:p>
              </p:txBody>
            </p:sp>
            <p:sp>
              <p:nvSpPr>
                <p:cNvPr id="2600" name="Freeform 58">
                  <a:extLst>
                    <a:ext uri="{FF2B5EF4-FFF2-40B4-BE49-F238E27FC236}">
                      <a16:creationId xmlns:a16="http://schemas.microsoft.com/office/drawing/2014/main" id="{2FFCE6E3-72B7-CFC8-4642-EE8F573D4E1C}"/>
                    </a:ext>
                  </a:extLst>
                </p:cNvPr>
                <p:cNvSpPr/>
                <p:nvPr/>
              </p:nvSpPr>
              <p:spPr bwMode="auto">
                <a:xfrm>
                  <a:off x="4534982" y="505692"/>
                  <a:ext cx="235508" cy="58231"/>
                </a:xfrm>
                <a:custGeom>
                  <a:avLst/>
                  <a:gdLst>
                    <a:gd name="T0" fmla="*/ 0 w 489"/>
                    <a:gd name="T1" fmla="*/ 84 h 84"/>
                    <a:gd name="T2" fmla="*/ 0 w 489"/>
                    <a:gd name="T3" fmla="*/ 0 h 84"/>
                    <a:gd name="T4" fmla="*/ 489 w 489"/>
                    <a:gd name="T5" fmla="*/ 0 h 84"/>
                    <a:gd name="T6" fmla="*/ 489 w 489"/>
                    <a:gd name="T7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9" h="84">
                      <a:moveTo>
                        <a:pt x="0" y="84"/>
                      </a:moveTo>
                      <a:lnTo>
                        <a:pt x="0" y="0"/>
                      </a:lnTo>
                      <a:lnTo>
                        <a:pt x="489" y="0"/>
                      </a:lnTo>
                      <a:lnTo>
                        <a:pt x="489" y="84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51435" tIns="25718" rIns="51435" bIns="25718" numCol="1" anchor="t" anchorCtr="0" compatLnSpc="1"/>
                <a:lstStyle/>
                <a:p>
                  <a:endParaRPr lang="zh-CN" altLang="en-US" sz="1015" dirty="0"/>
                </a:p>
              </p:txBody>
            </p:sp>
          </p:grpSp>
          <p:grpSp>
            <p:nvGrpSpPr>
              <p:cNvPr id="2601" name="组合 2600">
                <a:extLst>
                  <a:ext uri="{FF2B5EF4-FFF2-40B4-BE49-F238E27FC236}">
                    <a16:creationId xmlns:a16="http://schemas.microsoft.com/office/drawing/2014/main" id="{6606BBC8-A04F-81E7-44A9-06476B812CE2}"/>
                  </a:ext>
                </a:extLst>
              </p:cNvPr>
              <p:cNvGrpSpPr/>
              <p:nvPr/>
            </p:nvGrpSpPr>
            <p:grpSpPr>
              <a:xfrm>
                <a:off x="4559513" y="7393859"/>
                <a:ext cx="465402" cy="272402"/>
                <a:chOff x="4506904" y="304027"/>
                <a:chExt cx="465402" cy="276999"/>
              </a:xfrm>
            </p:grpSpPr>
            <p:sp>
              <p:nvSpPr>
                <p:cNvPr id="2602" name="文本框 2601">
                  <a:extLst>
                    <a:ext uri="{FF2B5EF4-FFF2-40B4-BE49-F238E27FC236}">
                      <a16:creationId xmlns:a16="http://schemas.microsoft.com/office/drawing/2014/main" id="{58B43C99-C2D9-417D-2B8C-B7B19BA63AA4}"/>
                    </a:ext>
                  </a:extLst>
                </p:cNvPr>
                <p:cNvSpPr txBox="1"/>
                <p:nvPr/>
              </p:nvSpPr>
              <p:spPr>
                <a:xfrm>
                  <a:off x="4506904" y="304027"/>
                  <a:ext cx="46540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/>
                    <a:t>ns </a:t>
                  </a:r>
                  <a:endParaRPr lang="zh-CN" altLang="en-US" dirty="0"/>
                </a:p>
              </p:txBody>
            </p:sp>
            <p:sp>
              <p:nvSpPr>
                <p:cNvPr id="2603" name="Freeform 58">
                  <a:extLst>
                    <a:ext uri="{FF2B5EF4-FFF2-40B4-BE49-F238E27FC236}">
                      <a16:creationId xmlns:a16="http://schemas.microsoft.com/office/drawing/2014/main" id="{51FBFE17-E090-143A-99B4-A8018004407F}"/>
                    </a:ext>
                  </a:extLst>
                </p:cNvPr>
                <p:cNvSpPr/>
                <p:nvPr/>
              </p:nvSpPr>
              <p:spPr bwMode="auto">
                <a:xfrm>
                  <a:off x="4534982" y="505692"/>
                  <a:ext cx="235508" cy="58231"/>
                </a:xfrm>
                <a:custGeom>
                  <a:avLst/>
                  <a:gdLst>
                    <a:gd name="T0" fmla="*/ 0 w 489"/>
                    <a:gd name="T1" fmla="*/ 84 h 84"/>
                    <a:gd name="T2" fmla="*/ 0 w 489"/>
                    <a:gd name="T3" fmla="*/ 0 h 84"/>
                    <a:gd name="T4" fmla="*/ 489 w 489"/>
                    <a:gd name="T5" fmla="*/ 0 h 84"/>
                    <a:gd name="T6" fmla="*/ 489 w 489"/>
                    <a:gd name="T7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9" h="84">
                      <a:moveTo>
                        <a:pt x="0" y="84"/>
                      </a:moveTo>
                      <a:lnTo>
                        <a:pt x="0" y="0"/>
                      </a:lnTo>
                      <a:lnTo>
                        <a:pt x="489" y="0"/>
                      </a:lnTo>
                      <a:lnTo>
                        <a:pt x="489" y="84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51435" tIns="25718" rIns="51435" bIns="25718" numCol="1" anchor="t" anchorCtr="0" compatLnSpc="1"/>
                <a:lstStyle/>
                <a:p>
                  <a:endParaRPr lang="zh-CN" altLang="en-US" sz="1015" dirty="0"/>
                </a:p>
              </p:txBody>
            </p:sp>
          </p:grpSp>
          <p:grpSp>
            <p:nvGrpSpPr>
              <p:cNvPr id="2625" name="组合 2624">
                <a:extLst>
                  <a:ext uri="{FF2B5EF4-FFF2-40B4-BE49-F238E27FC236}">
                    <a16:creationId xmlns:a16="http://schemas.microsoft.com/office/drawing/2014/main" id="{1F5CDBD2-EB00-4268-FEB3-06B1204F3523}"/>
                  </a:ext>
                </a:extLst>
              </p:cNvPr>
              <p:cNvGrpSpPr/>
              <p:nvPr/>
            </p:nvGrpSpPr>
            <p:grpSpPr>
              <a:xfrm>
                <a:off x="681555" y="8095199"/>
                <a:ext cx="465402" cy="272402"/>
                <a:chOff x="4506904" y="304027"/>
                <a:chExt cx="465402" cy="276999"/>
              </a:xfrm>
            </p:grpSpPr>
            <p:sp>
              <p:nvSpPr>
                <p:cNvPr id="2626" name="文本框 2625">
                  <a:extLst>
                    <a:ext uri="{FF2B5EF4-FFF2-40B4-BE49-F238E27FC236}">
                      <a16:creationId xmlns:a16="http://schemas.microsoft.com/office/drawing/2014/main" id="{BCC53EB4-1D8B-BC35-63A5-C02B77626BBF}"/>
                    </a:ext>
                  </a:extLst>
                </p:cNvPr>
                <p:cNvSpPr txBox="1"/>
                <p:nvPr/>
              </p:nvSpPr>
              <p:spPr>
                <a:xfrm>
                  <a:off x="4506904" y="304027"/>
                  <a:ext cx="46540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/>
                    <a:t>ns </a:t>
                  </a:r>
                  <a:endParaRPr lang="zh-CN" altLang="en-US" dirty="0"/>
                </a:p>
              </p:txBody>
            </p:sp>
            <p:sp>
              <p:nvSpPr>
                <p:cNvPr id="2627" name="Freeform 58">
                  <a:extLst>
                    <a:ext uri="{FF2B5EF4-FFF2-40B4-BE49-F238E27FC236}">
                      <a16:creationId xmlns:a16="http://schemas.microsoft.com/office/drawing/2014/main" id="{CED889C2-B825-1EE3-B273-EEEBAFD8F155}"/>
                    </a:ext>
                  </a:extLst>
                </p:cNvPr>
                <p:cNvSpPr/>
                <p:nvPr/>
              </p:nvSpPr>
              <p:spPr bwMode="auto">
                <a:xfrm>
                  <a:off x="4534982" y="505692"/>
                  <a:ext cx="235508" cy="58231"/>
                </a:xfrm>
                <a:custGeom>
                  <a:avLst/>
                  <a:gdLst>
                    <a:gd name="T0" fmla="*/ 0 w 489"/>
                    <a:gd name="T1" fmla="*/ 84 h 84"/>
                    <a:gd name="T2" fmla="*/ 0 w 489"/>
                    <a:gd name="T3" fmla="*/ 0 h 84"/>
                    <a:gd name="T4" fmla="*/ 489 w 489"/>
                    <a:gd name="T5" fmla="*/ 0 h 84"/>
                    <a:gd name="T6" fmla="*/ 489 w 489"/>
                    <a:gd name="T7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9" h="84">
                      <a:moveTo>
                        <a:pt x="0" y="84"/>
                      </a:moveTo>
                      <a:lnTo>
                        <a:pt x="0" y="0"/>
                      </a:lnTo>
                      <a:lnTo>
                        <a:pt x="489" y="0"/>
                      </a:lnTo>
                      <a:lnTo>
                        <a:pt x="489" y="84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51435" tIns="25718" rIns="51435" bIns="25718" numCol="1" anchor="t" anchorCtr="0" compatLnSpc="1"/>
                <a:lstStyle/>
                <a:p>
                  <a:endParaRPr lang="zh-CN" altLang="en-US" sz="1015" dirty="0"/>
                </a:p>
              </p:txBody>
            </p:sp>
          </p:grpSp>
          <p:sp>
            <p:nvSpPr>
              <p:cNvPr id="2643" name="文本框 2642">
                <a:extLst>
                  <a:ext uri="{FF2B5EF4-FFF2-40B4-BE49-F238E27FC236}">
                    <a16:creationId xmlns:a16="http://schemas.microsoft.com/office/drawing/2014/main" id="{C75D67AA-86B1-C375-0FE9-ECB14CE97628}"/>
                  </a:ext>
                </a:extLst>
              </p:cNvPr>
              <p:cNvSpPr txBox="1"/>
              <p:nvPr/>
            </p:nvSpPr>
            <p:spPr>
              <a:xfrm>
                <a:off x="1343604" y="7116551"/>
                <a:ext cx="377969" cy="302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**</a:t>
                </a:r>
                <a:endParaRPr lang="zh-CN" altLang="en-US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44" name="Freeform 58">
                <a:extLst>
                  <a:ext uri="{FF2B5EF4-FFF2-40B4-BE49-F238E27FC236}">
                    <a16:creationId xmlns:a16="http://schemas.microsoft.com/office/drawing/2014/main" id="{EDD27FED-E1AF-D057-86B4-9EDAD6B272C4}"/>
                  </a:ext>
                </a:extLst>
              </p:cNvPr>
              <p:cNvSpPr/>
              <p:nvPr/>
            </p:nvSpPr>
            <p:spPr bwMode="auto">
              <a:xfrm>
                <a:off x="1375372" y="7270344"/>
                <a:ext cx="242074" cy="50707"/>
              </a:xfrm>
              <a:custGeom>
                <a:avLst/>
                <a:gdLst>
                  <a:gd name="T0" fmla="*/ 0 w 489"/>
                  <a:gd name="T1" fmla="*/ 84 h 84"/>
                  <a:gd name="T2" fmla="*/ 0 w 489"/>
                  <a:gd name="T3" fmla="*/ 0 h 84"/>
                  <a:gd name="T4" fmla="*/ 489 w 489"/>
                  <a:gd name="T5" fmla="*/ 0 h 84"/>
                  <a:gd name="T6" fmla="*/ 489 w 489"/>
                  <a:gd name="T7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9" h="84">
                    <a:moveTo>
                      <a:pt x="0" y="84"/>
                    </a:moveTo>
                    <a:lnTo>
                      <a:pt x="0" y="0"/>
                    </a:lnTo>
                    <a:lnTo>
                      <a:pt x="489" y="0"/>
                    </a:lnTo>
                    <a:lnTo>
                      <a:pt x="489" y="8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51435" tIns="25718" rIns="51435" bIns="25718" numCol="1" anchor="t" anchorCtr="0" compatLnSpc="1"/>
              <a:lstStyle/>
              <a:p>
                <a:endParaRPr lang="zh-CN" altLang="en-US" sz="1015" dirty="0"/>
              </a:p>
            </p:txBody>
          </p:sp>
          <p:grpSp>
            <p:nvGrpSpPr>
              <p:cNvPr id="2674" name="组合 2673">
                <a:extLst>
                  <a:ext uri="{FF2B5EF4-FFF2-40B4-BE49-F238E27FC236}">
                    <a16:creationId xmlns:a16="http://schemas.microsoft.com/office/drawing/2014/main" id="{041C577C-9A28-4827-F6B6-982A1656396A}"/>
                  </a:ext>
                </a:extLst>
              </p:cNvPr>
              <p:cNvGrpSpPr/>
              <p:nvPr/>
            </p:nvGrpSpPr>
            <p:grpSpPr>
              <a:xfrm>
                <a:off x="5224318" y="7265464"/>
                <a:ext cx="465402" cy="272402"/>
                <a:chOff x="4506904" y="304027"/>
                <a:chExt cx="465402" cy="276999"/>
              </a:xfrm>
            </p:grpSpPr>
            <p:sp>
              <p:nvSpPr>
                <p:cNvPr id="2675" name="文本框 2674">
                  <a:extLst>
                    <a:ext uri="{FF2B5EF4-FFF2-40B4-BE49-F238E27FC236}">
                      <a16:creationId xmlns:a16="http://schemas.microsoft.com/office/drawing/2014/main" id="{6F4BC9F9-A2D3-B9E5-785C-F05038C3E357}"/>
                    </a:ext>
                  </a:extLst>
                </p:cNvPr>
                <p:cNvSpPr txBox="1"/>
                <p:nvPr/>
              </p:nvSpPr>
              <p:spPr>
                <a:xfrm>
                  <a:off x="4506904" y="304027"/>
                  <a:ext cx="46540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/>
                    <a:t>ns </a:t>
                  </a:r>
                  <a:endParaRPr lang="zh-CN" altLang="en-US" dirty="0"/>
                </a:p>
              </p:txBody>
            </p:sp>
            <p:sp>
              <p:nvSpPr>
                <p:cNvPr id="2676" name="Freeform 58">
                  <a:extLst>
                    <a:ext uri="{FF2B5EF4-FFF2-40B4-BE49-F238E27FC236}">
                      <a16:creationId xmlns:a16="http://schemas.microsoft.com/office/drawing/2014/main" id="{1FE21B85-A6A2-F8C8-C862-D1CF127DAD98}"/>
                    </a:ext>
                  </a:extLst>
                </p:cNvPr>
                <p:cNvSpPr/>
                <p:nvPr/>
              </p:nvSpPr>
              <p:spPr bwMode="auto">
                <a:xfrm>
                  <a:off x="4534982" y="505692"/>
                  <a:ext cx="235508" cy="58231"/>
                </a:xfrm>
                <a:custGeom>
                  <a:avLst/>
                  <a:gdLst>
                    <a:gd name="T0" fmla="*/ 0 w 489"/>
                    <a:gd name="T1" fmla="*/ 84 h 84"/>
                    <a:gd name="T2" fmla="*/ 0 w 489"/>
                    <a:gd name="T3" fmla="*/ 0 h 84"/>
                    <a:gd name="T4" fmla="*/ 489 w 489"/>
                    <a:gd name="T5" fmla="*/ 0 h 84"/>
                    <a:gd name="T6" fmla="*/ 489 w 489"/>
                    <a:gd name="T7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9" h="84">
                      <a:moveTo>
                        <a:pt x="0" y="84"/>
                      </a:moveTo>
                      <a:lnTo>
                        <a:pt x="0" y="0"/>
                      </a:lnTo>
                      <a:lnTo>
                        <a:pt x="489" y="0"/>
                      </a:lnTo>
                      <a:lnTo>
                        <a:pt x="489" y="84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51435" tIns="25718" rIns="51435" bIns="25718" numCol="1" anchor="t" anchorCtr="0" compatLnSpc="1"/>
                <a:lstStyle/>
                <a:p>
                  <a:endParaRPr lang="zh-CN" altLang="en-US" sz="1015" dirty="0"/>
                </a:p>
              </p:txBody>
            </p:sp>
          </p:grpSp>
          <p:grpSp>
            <p:nvGrpSpPr>
              <p:cNvPr id="2677" name="组合 2676">
                <a:extLst>
                  <a:ext uri="{FF2B5EF4-FFF2-40B4-BE49-F238E27FC236}">
                    <a16:creationId xmlns:a16="http://schemas.microsoft.com/office/drawing/2014/main" id="{4C4BD2D2-0F38-5F86-7893-46DABEBFAEF6}"/>
                  </a:ext>
                </a:extLst>
              </p:cNvPr>
              <p:cNvGrpSpPr/>
              <p:nvPr/>
            </p:nvGrpSpPr>
            <p:grpSpPr>
              <a:xfrm>
                <a:off x="3298416" y="7419729"/>
                <a:ext cx="465402" cy="272402"/>
                <a:chOff x="4506904" y="304027"/>
                <a:chExt cx="465402" cy="276999"/>
              </a:xfrm>
            </p:grpSpPr>
            <p:sp>
              <p:nvSpPr>
                <p:cNvPr id="2678" name="文本框 2677">
                  <a:extLst>
                    <a:ext uri="{FF2B5EF4-FFF2-40B4-BE49-F238E27FC236}">
                      <a16:creationId xmlns:a16="http://schemas.microsoft.com/office/drawing/2014/main" id="{EBAF6D17-65D1-D5BE-46AF-C04774DBF181}"/>
                    </a:ext>
                  </a:extLst>
                </p:cNvPr>
                <p:cNvSpPr txBox="1"/>
                <p:nvPr/>
              </p:nvSpPr>
              <p:spPr>
                <a:xfrm>
                  <a:off x="4506904" y="304027"/>
                  <a:ext cx="46540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/>
                    <a:t>ns </a:t>
                  </a:r>
                  <a:endParaRPr lang="zh-CN" altLang="en-US" dirty="0"/>
                </a:p>
              </p:txBody>
            </p:sp>
            <p:sp>
              <p:nvSpPr>
                <p:cNvPr id="2679" name="Freeform 58">
                  <a:extLst>
                    <a:ext uri="{FF2B5EF4-FFF2-40B4-BE49-F238E27FC236}">
                      <a16:creationId xmlns:a16="http://schemas.microsoft.com/office/drawing/2014/main" id="{641A9686-F9D1-BF47-CF51-2CB2AFC367A6}"/>
                    </a:ext>
                  </a:extLst>
                </p:cNvPr>
                <p:cNvSpPr/>
                <p:nvPr/>
              </p:nvSpPr>
              <p:spPr bwMode="auto">
                <a:xfrm>
                  <a:off x="4534982" y="505692"/>
                  <a:ext cx="235508" cy="58231"/>
                </a:xfrm>
                <a:custGeom>
                  <a:avLst/>
                  <a:gdLst>
                    <a:gd name="T0" fmla="*/ 0 w 489"/>
                    <a:gd name="T1" fmla="*/ 84 h 84"/>
                    <a:gd name="T2" fmla="*/ 0 w 489"/>
                    <a:gd name="T3" fmla="*/ 0 h 84"/>
                    <a:gd name="T4" fmla="*/ 489 w 489"/>
                    <a:gd name="T5" fmla="*/ 0 h 84"/>
                    <a:gd name="T6" fmla="*/ 489 w 489"/>
                    <a:gd name="T7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9" h="84">
                      <a:moveTo>
                        <a:pt x="0" y="84"/>
                      </a:moveTo>
                      <a:lnTo>
                        <a:pt x="0" y="0"/>
                      </a:lnTo>
                      <a:lnTo>
                        <a:pt x="489" y="0"/>
                      </a:lnTo>
                      <a:lnTo>
                        <a:pt x="489" y="84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51435" tIns="25718" rIns="51435" bIns="25718" numCol="1" anchor="t" anchorCtr="0" compatLnSpc="1"/>
                <a:lstStyle/>
                <a:p>
                  <a:endParaRPr lang="zh-CN" altLang="en-US" sz="1015" dirty="0"/>
                </a:p>
              </p:txBody>
            </p:sp>
          </p:grpSp>
          <p:grpSp>
            <p:nvGrpSpPr>
              <p:cNvPr id="2717" name="组合 2716">
                <a:extLst>
                  <a:ext uri="{FF2B5EF4-FFF2-40B4-BE49-F238E27FC236}">
                    <a16:creationId xmlns:a16="http://schemas.microsoft.com/office/drawing/2014/main" id="{1F680D85-BAF8-7B26-C25D-030DDB3F3870}"/>
                  </a:ext>
                </a:extLst>
              </p:cNvPr>
              <p:cNvGrpSpPr/>
              <p:nvPr/>
            </p:nvGrpSpPr>
            <p:grpSpPr>
              <a:xfrm>
                <a:off x="4572214" y="8516725"/>
                <a:ext cx="1045425" cy="167043"/>
                <a:chOff x="2611062" y="3508375"/>
                <a:chExt cx="1045425" cy="169862"/>
              </a:xfrm>
            </p:grpSpPr>
            <p:sp>
              <p:nvSpPr>
                <p:cNvPr id="2718" name="Rectangle 324">
                  <a:extLst>
                    <a:ext uri="{FF2B5EF4-FFF2-40B4-BE49-F238E27FC236}">
                      <a16:creationId xmlns:a16="http://schemas.microsoft.com/office/drawing/2014/main" id="{2BEA4BA9-1A6F-E3F6-429E-EEEDE63D2F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11062" y="3524349"/>
                  <a:ext cx="277320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719" name="Rectangle 325">
                  <a:extLst>
                    <a:ext uri="{FF2B5EF4-FFF2-40B4-BE49-F238E27FC236}">
                      <a16:creationId xmlns:a16="http://schemas.microsoft.com/office/drawing/2014/main" id="{09AE6DDE-177D-8B08-CF0C-C86E393772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30088" y="3508375"/>
                  <a:ext cx="426399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Female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2720" name="组合 2719">
                <a:extLst>
                  <a:ext uri="{FF2B5EF4-FFF2-40B4-BE49-F238E27FC236}">
                    <a16:creationId xmlns:a16="http://schemas.microsoft.com/office/drawing/2014/main" id="{6549B155-1BAE-AF9E-9884-16A417DD6DEA}"/>
                  </a:ext>
                </a:extLst>
              </p:cNvPr>
              <p:cNvGrpSpPr/>
              <p:nvPr/>
            </p:nvGrpSpPr>
            <p:grpSpPr>
              <a:xfrm>
                <a:off x="2636693" y="8516725"/>
                <a:ext cx="1045425" cy="167043"/>
                <a:chOff x="2611062" y="3508375"/>
                <a:chExt cx="1045425" cy="169862"/>
              </a:xfrm>
            </p:grpSpPr>
            <p:sp>
              <p:nvSpPr>
                <p:cNvPr id="2721" name="Rectangle 324">
                  <a:extLst>
                    <a:ext uri="{FF2B5EF4-FFF2-40B4-BE49-F238E27FC236}">
                      <a16:creationId xmlns:a16="http://schemas.microsoft.com/office/drawing/2014/main" id="{A78C31F3-744A-9B69-9430-887A8ABC64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11062" y="3524349"/>
                  <a:ext cx="277320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722" name="Rectangle 325">
                  <a:extLst>
                    <a:ext uri="{FF2B5EF4-FFF2-40B4-BE49-F238E27FC236}">
                      <a16:creationId xmlns:a16="http://schemas.microsoft.com/office/drawing/2014/main" id="{B638BEFE-13A0-AF6B-6F1D-5A820102DF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30088" y="3508375"/>
                  <a:ext cx="426399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Female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2723" name="组合 2722">
                <a:extLst>
                  <a:ext uri="{FF2B5EF4-FFF2-40B4-BE49-F238E27FC236}">
                    <a16:creationId xmlns:a16="http://schemas.microsoft.com/office/drawing/2014/main" id="{1376E1D7-5B1D-8D40-92EE-9158D3165FA6}"/>
                  </a:ext>
                </a:extLst>
              </p:cNvPr>
              <p:cNvGrpSpPr/>
              <p:nvPr/>
            </p:nvGrpSpPr>
            <p:grpSpPr>
              <a:xfrm>
                <a:off x="703912" y="8516725"/>
                <a:ext cx="1045425" cy="167043"/>
                <a:chOff x="2611062" y="3508375"/>
                <a:chExt cx="1045425" cy="169862"/>
              </a:xfrm>
            </p:grpSpPr>
            <p:sp>
              <p:nvSpPr>
                <p:cNvPr id="2724" name="Rectangle 324">
                  <a:extLst>
                    <a:ext uri="{FF2B5EF4-FFF2-40B4-BE49-F238E27FC236}">
                      <a16:creationId xmlns:a16="http://schemas.microsoft.com/office/drawing/2014/main" id="{20D661C4-4B18-B7E8-4FD6-2EC3552E16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11062" y="3524349"/>
                  <a:ext cx="277320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725" name="Rectangle 325">
                  <a:extLst>
                    <a:ext uri="{FF2B5EF4-FFF2-40B4-BE49-F238E27FC236}">
                      <a16:creationId xmlns:a16="http://schemas.microsoft.com/office/drawing/2014/main" id="{81CB493B-4324-160D-B651-1B7C627D22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30088" y="3508375"/>
                  <a:ext cx="426399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Female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760" name="Rectangle 70">
                <a:extLst>
                  <a:ext uri="{FF2B5EF4-FFF2-40B4-BE49-F238E27FC236}">
                    <a16:creationId xmlns:a16="http://schemas.microsoft.com/office/drawing/2014/main" id="{6DA55923-CA24-1072-978E-F6A5509CAE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-537006" y="7777142"/>
                <a:ext cx="1227900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Concentration (pg/ml)</a:t>
                </a:r>
                <a:endParaRPr kumimoji="0" lang="zh-CN" altLang="zh-CN" sz="1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761" name="Rectangle 70">
                <a:extLst>
                  <a:ext uri="{FF2B5EF4-FFF2-40B4-BE49-F238E27FC236}">
                    <a16:creationId xmlns:a16="http://schemas.microsoft.com/office/drawing/2014/main" id="{7FB5A0BD-ABE7-52AB-0812-91278BFF62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1437788" y="7777141"/>
                <a:ext cx="1227900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Concentration (pg/ml)</a:t>
                </a:r>
                <a:endParaRPr kumimoji="0" lang="zh-CN" altLang="zh-CN" sz="1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762" name="Rectangle 70">
                <a:extLst>
                  <a:ext uri="{FF2B5EF4-FFF2-40B4-BE49-F238E27FC236}">
                    <a16:creationId xmlns:a16="http://schemas.microsoft.com/office/drawing/2014/main" id="{3C35C9DC-FCE1-F0CB-C579-32E61F08C3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3293011" y="7777141"/>
                <a:ext cx="1227900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Concentration (pg/ml)</a:t>
                </a:r>
                <a:endParaRPr kumimoji="0" lang="zh-CN" altLang="zh-CN" sz="1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781" name="TextBox 196">
                <a:extLst>
                  <a:ext uri="{FF2B5EF4-FFF2-40B4-BE49-F238E27FC236}">
                    <a16:creationId xmlns:a16="http://schemas.microsoft.com/office/drawing/2014/main" id="{11417EB5-8948-E9E7-0EAE-A5E9BAA16F79}"/>
                  </a:ext>
                </a:extLst>
              </p:cNvPr>
              <p:cNvSpPr txBox="1"/>
              <p:nvPr/>
            </p:nvSpPr>
            <p:spPr>
              <a:xfrm>
                <a:off x="497038" y="7089814"/>
                <a:ext cx="45719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US" altLang="zh-CN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</a:p>
            </p:txBody>
          </p:sp>
          <p:sp>
            <p:nvSpPr>
              <p:cNvPr id="2782" name="TextBox 196">
                <a:extLst>
                  <a:ext uri="{FF2B5EF4-FFF2-40B4-BE49-F238E27FC236}">
                    <a16:creationId xmlns:a16="http://schemas.microsoft.com/office/drawing/2014/main" id="{E5FB9828-8847-26B8-6F4A-B006789C3B85}"/>
                  </a:ext>
                </a:extLst>
              </p:cNvPr>
              <p:cNvSpPr txBox="1"/>
              <p:nvPr/>
            </p:nvSpPr>
            <p:spPr>
              <a:xfrm>
                <a:off x="2453556" y="7077320"/>
                <a:ext cx="45719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US" altLang="zh-CN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</a:p>
            </p:txBody>
          </p:sp>
          <p:sp>
            <p:nvSpPr>
              <p:cNvPr id="2783" name="TextBox 196">
                <a:extLst>
                  <a:ext uri="{FF2B5EF4-FFF2-40B4-BE49-F238E27FC236}">
                    <a16:creationId xmlns:a16="http://schemas.microsoft.com/office/drawing/2014/main" id="{01BDB6B9-775F-1123-1665-6DABB509EAC2}"/>
                  </a:ext>
                </a:extLst>
              </p:cNvPr>
              <p:cNvSpPr txBox="1"/>
              <p:nvPr/>
            </p:nvSpPr>
            <p:spPr>
              <a:xfrm>
                <a:off x="4367395" y="7084834"/>
                <a:ext cx="45719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US" altLang="zh-CN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</a:p>
            </p:txBody>
          </p:sp>
        </p:grpSp>
        <p:grpSp>
          <p:nvGrpSpPr>
            <p:cNvPr id="2794" name="组合 2793">
              <a:extLst>
                <a:ext uri="{FF2B5EF4-FFF2-40B4-BE49-F238E27FC236}">
                  <a16:creationId xmlns:a16="http://schemas.microsoft.com/office/drawing/2014/main" id="{6BF20F78-78AF-0C79-DA0A-74A28C2E6BE7}"/>
                </a:ext>
              </a:extLst>
            </p:cNvPr>
            <p:cNvGrpSpPr/>
            <p:nvPr/>
          </p:nvGrpSpPr>
          <p:grpSpPr>
            <a:xfrm>
              <a:off x="-13566" y="8821061"/>
              <a:ext cx="5684693" cy="1620483"/>
              <a:chOff x="0" y="8761234"/>
              <a:chExt cx="5684693" cy="1620483"/>
            </a:xfrm>
          </p:grpSpPr>
          <p:sp>
            <p:nvSpPr>
              <p:cNvPr id="2122" name="Freeform 1185">
                <a:extLst>
                  <a:ext uri="{FF2B5EF4-FFF2-40B4-BE49-F238E27FC236}">
                    <a16:creationId xmlns:a16="http://schemas.microsoft.com/office/drawing/2014/main" id="{9FC5E07D-2996-2FF5-9AD7-0CEFFFCED1A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6431" y="10201199"/>
                <a:ext cx="1268412" cy="51519"/>
              </a:xfrm>
              <a:custGeom>
                <a:avLst/>
                <a:gdLst>
                  <a:gd name="T0" fmla="*/ 0 w 799"/>
                  <a:gd name="T1" fmla="*/ 0 h 33"/>
                  <a:gd name="T2" fmla="*/ 799 w 799"/>
                  <a:gd name="T3" fmla="*/ 0 h 33"/>
                  <a:gd name="T4" fmla="*/ 188 w 799"/>
                  <a:gd name="T5" fmla="*/ 33 h 33"/>
                  <a:gd name="T6" fmla="*/ 188 w 799"/>
                  <a:gd name="T7" fmla="*/ 0 h 33"/>
                  <a:gd name="T8" fmla="*/ 610 w 799"/>
                  <a:gd name="T9" fmla="*/ 33 h 33"/>
                  <a:gd name="T10" fmla="*/ 610 w 799"/>
                  <a:gd name="T11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9" h="33">
                    <a:moveTo>
                      <a:pt x="0" y="0"/>
                    </a:moveTo>
                    <a:lnTo>
                      <a:pt x="799" y="0"/>
                    </a:lnTo>
                    <a:moveTo>
                      <a:pt x="188" y="33"/>
                    </a:moveTo>
                    <a:lnTo>
                      <a:pt x="188" y="0"/>
                    </a:lnTo>
                    <a:moveTo>
                      <a:pt x="610" y="33"/>
                    </a:moveTo>
                    <a:lnTo>
                      <a:pt x="610" y="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23" name="Rectangle 1186">
                <a:extLst>
                  <a:ext uri="{FF2B5EF4-FFF2-40B4-BE49-F238E27FC236}">
                    <a16:creationId xmlns:a16="http://schemas.microsoft.com/office/drawing/2014/main" id="{DAFA90E7-DA27-8427-CCCA-333BA88492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995" y="10124800"/>
                <a:ext cx="70532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124" name="Rectangle 1187">
                <a:extLst>
                  <a:ext uri="{FF2B5EF4-FFF2-40B4-BE49-F238E27FC236}">
                    <a16:creationId xmlns:a16="http://schemas.microsoft.com/office/drawing/2014/main" id="{8C3A6963-2898-F14A-D103-72DF383B86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608" y="9878137"/>
                <a:ext cx="141064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50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125" name="Rectangle 1188">
                <a:extLst>
                  <a:ext uri="{FF2B5EF4-FFF2-40B4-BE49-F238E27FC236}">
                    <a16:creationId xmlns:a16="http://schemas.microsoft.com/office/drawing/2014/main" id="{5A418768-C84A-A2CC-7097-AF699AE6B4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633" y="9631474"/>
                <a:ext cx="211596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100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126" name="Rectangle 1189">
                <a:extLst>
                  <a:ext uri="{FF2B5EF4-FFF2-40B4-BE49-F238E27FC236}">
                    <a16:creationId xmlns:a16="http://schemas.microsoft.com/office/drawing/2014/main" id="{AE5CCA5B-D5F7-682A-0855-9BEA08644B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633" y="9383251"/>
                <a:ext cx="211596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150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127" name="Rectangle 1190">
                <a:extLst>
                  <a:ext uri="{FF2B5EF4-FFF2-40B4-BE49-F238E27FC236}">
                    <a16:creationId xmlns:a16="http://schemas.microsoft.com/office/drawing/2014/main" id="{068C7051-413B-A5F1-CC79-B2A07748ED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633" y="9136588"/>
                <a:ext cx="211596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200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128" name="Rectangle 1191">
                <a:extLst>
                  <a:ext uri="{FF2B5EF4-FFF2-40B4-BE49-F238E27FC236}">
                    <a16:creationId xmlns:a16="http://schemas.microsoft.com/office/drawing/2014/main" id="{E9FDD33F-C7E0-3F92-920B-1E1679E845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633" y="8889925"/>
                <a:ext cx="211596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250</a:t>
                </a:r>
                <a:endParaRPr kumimoji="0" lang="zh-CN" altLang="zh-CN" sz="2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129" name="Freeform 1192">
                <a:extLst>
                  <a:ext uri="{FF2B5EF4-FFF2-40B4-BE49-F238E27FC236}">
                    <a16:creationId xmlns:a16="http://schemas.microsoft.com/office/drawing/2014/main" id="{C38ED081-99DD-FC92-43D6-BB4F99A83C0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8806" y="8958519"/>
                <a:ext cx="53975" cy="1248925"/>
              </a:xfrm>
              <a:custGeom>
                <a:avLst/>
                <a:gdLst>
                  <a:gd name="T0" fmla="*/ 34 w 34"/>
                  <a:gd name="T1" fmla="*/ 800 h 800"/>
                  <a:gd name="T2" fmla="*/ 34 w 34"/>
                  <a:gd name="T3" fmla="*/ 0 h 800"/>
                  <a:gd name="T4" fmla="*/ 34 w 34"/>
                  <a:gd name="T5" fmla="*/ 796 h 800"/>
                  <a:gd name="T6" fmla="*/ 0 w 34"/>
                  <a:gd name="T7" fmla="*/ 796 h 800"/>
                  <a:gd name="T8" fmla="*/ 34 w 34"/>
                  <a:gd name="T9" fmla="*/ 637 h 800"/>
                  <a:gd name="T10" fmla="*/ 0 w 34"/>
                  <a:gd name="T11" fmla="*/ 637 h 800"/>
                  <a:gd name="T12" fmla="*/ 34 w 34"/>
                  <a:gd name="T13" fmla="*/ 479 h 800"/>
                  <a:gd name="T14" fmla="*/ 0 w 34"/>
                  <a:gd name="T15" fmla="*/ 479 h 800"/>
                  <a:gd name="T16" fmla="*/ 34 w 34"/>
                  <a:gd name="T17" fmla="*/ 321 h 800"/>
                  <a:gd name="T18" fmla="*/ 0 w 34"/>
                  <a:gd name="T19" fmla="*/ 321 h 800"/>
                  <a:gd name="T20" fmla="*/ 34 w 34"/>
                  <a:gd name="T21" fmla="*/ 162 h 800"/>
                  <a:gd name="T22" fmla="*/ 0 w 34"/>
                  <a:gd name="T23" fmla="*/ 162 h 800"/>
                  <a:gd name="T24" fmla="*/ 34 w 34"/>
                  <a:gd name="T25" fmla="*/ 4 h 800"/>
                  <a:gd name="T26" fmla="*/ 0 w 34"/>
                  <a:gd name="T27" fmla="*/ 4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" h="800">
                    <a:moveTo>
                      <a:pt x="34" y="800"/>
                    </a:moveTo>
                    <a:lnTo>
                      <a:pt x="34" y="0"/>
                    </a:lnTo>
                    <a:moveTo>
                      <a:pt x="34" y="796"/>
                    </a:moveTo>
                    <a:lnTo>
                      <a:pt x="0" y="796"/>
                    </a:lnTo>
                    <a:moveTo>
                      <a:pt x="34" y="637"/>
                    </a:moveTo>
                    <a:lnTo>
                      <a:pt x="0" y="637"/>
                    </a:lnTo>
                    <a:moveTo>
                      <a:pt x="34" y="479"/>
                    </a:moveTo>
                    <a:lnTo>
                      <a:pt x="0" y="479"/>
                    </a:lnTo>
                    <a:moveTo>
                      <a:pt x="34" y="321"/>
                    </a:moveTo>
                    <a:lnTo>
                      <a:pt x="0" y="321"/>
                    </a:lnTo>
                    <a:moveTo>
                      <a:pt x="34" y="162"/>
                    </a:moveTo>
                    <a:lnTo>
                      <a:pt x="0" y="162"/>
                    </a:lnTo>
                    <a:moveTo>
                      <a:pt x="34" y="4"/>
                    </a:moveTo>
                    <a:lnTo>
                      <a:pt x="0" y="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30" name="Rectangle 1193">
                <a:extLst>
                  <a:ext uri="{FF2B5EF4-FFF2-40B4-BE49-F238E27FC236}">
                    <a16:creationId xmlns:a16="http://schemas.microsoft.com/office/drawing/2014/main" id="{237AC53F-62C7-E0FB-7CB4-FDD8183C1B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7268" y="9960781"/>
                <a:ext cx="147637" cy="18734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31" name="Line 1194">
                <a:extLst>
                  <a:ext uri="{FF2B5EF4-FFF2-40B4-BE49-F238E27FC236}">
                    <a16:creationId xmlns:a16="http://schemas.microsoft.com/office/drawing/2014/main" id="{9595116F-9D46-04DF-DBA8-78840D603E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7743" y="9970148"/>
                <a:ext cx="166687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32" name="Line 1195">
                <a:extLst>
                  <a:ext uri="{FF2B5EF4-FFF2-40B4-BE49-F238E27FC236}">
                    <a16:creationId xmlns:a16="http://schemas.microsoft.com/office/drawing/2014/main" id="{95F34C7C-9B5A-8433-4D12-DF5EB3AFA1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1881" y="9921752"/>
                <a:ext cx="0" cy="48396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33" name="Line 1196">
                <a:extLst>
                  <a:ext uri="{FF2B5EF4-FFF2-40B4-BE49-F238E27FC236}">
                    <a16:creationId xmlns:a16="http://schemas.microsoft.com/office/drawing/2014/main" id="{D2E5F4B2-95F3-8565-EAAD-0C7A6FC2B8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19018" y="9921752"/>
                <a:ext cx="84137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34" name="Line 1197">
                <a:extLst>
                  <a:ext uri="{FF2B5EF4-FFF2-40B4-BE49-F238E27FC236}">
                    <a16:creationId xmlns:a16="http://schemas.microsoft.com/office/drawing/2014/main" id="{523B3666-AB71-4279-419F-5EFB623863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1881" y="9970148"/>
                <a:ext cx="0" cy="115526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35" name="Line 1198">
                <a:extLst>
                  <a:ext uri="{FF2B5EF4-FFF2-40B4-BE49-F238E27FC236}">
                    <a16:creationId xmlns:a16="http://schemas.microsoft.com/office/drawing/2014/main" id="{D4B847BA-ED4B-3171-20F8-3314ED703C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19018" y="10085674"/>
                <a:ext cx="84137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36" name="Oval 1199">
                <a:extLst>
                  <a:ext uri="{FF2B5EF4-FFF2-40B4-BE49-F238E27FC236}">
                    <a16:creationId xmlns:a16="http://schemas.microsoft.com/office/drawing/2014/main" id="{ABBC72F3-CF73-09D1-D797-8C326B33D0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6481" y="10060695"/>
                <a:ext cx="49212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37" name="Oval 1200">
                <a:extLst>
                  <a:ext uri="{FF2B5EF4-FFF2-40B4-BE49-F238E27FC236}">
                    <a16:creationId xmlns:a16="http://schemas.microsoft.com/office/drawing/2014/main" id="{2B4F4FE2-C89B-0D15-0F03-93507704F8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6481" y="10060695"/>
                <a:ext cx="49212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38" name="Oval 1201">
                <a:extLst>
                  <a:ext uri="{FF2B5EF4-FFF2-40B4-BE49-F238E27FC236}">
                    <a16:creationId xmlns:a16="http://schemas.microsoft.com/office/drawing/2014/main" id="{DBFE1DF9-A86D-73E1-1C9B-D97BB43A32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7743" y="9896773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39" name="Oval 1202">
                <a:extLst>
                  <a:ext uri="{FF2B5EF4-FFF2-40B4-BE49-F238E27FC236}">
                    <a16:creationId xmlns:a16="http://schemas.microsoft.com/office/drawing/2014/main" id="{0BC6587C-B88A-262A-D443-926CA17F65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7743" y="9896773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40" name="Oval 1203">
                <a:extLst>
                  <a:ext uri="{FF2B5EF4-FFF2-40B4-BE49-F238E27FC236}">
                    <a16:creationId xmlns:a16="http://schemas.microsoft.com/office/drawing/2014/main" id="{C1B902B3-BAF6-205F-0CAB-C0FAB6D209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218" y="9945170"/>
                <a:ext cx="49212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41" name="Oval 1204">
                <a:extLst>
                  <a:ext uri="{FF2B5EF4-FFF2-40B4-BE49-F238E27FC236}">
                    <a16:creationId xmlns:a16="http://schemas.microsoft.com/office/drawing/2014/main" id="{6B37FA54-1A2A-7DC5-6C19-00F4B62B93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5218" y="9945170"/>
                <a:ext cx="49212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42" name="Rectangle 1205">
                <a:extLst>
                  <a:ext uri="{FF2B5EF4-FFF2-40B4-BE49-F238E27FC236}">
                    <a16:creationId xmlns:a16="http://schemas.microsoft.com/office/drawing/2014/main" id="{A86C904D-BBF9-1328-2D89-F5D62DB242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5606" y="9979515"/>
                <a:ext cx="149225" cy="140504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43" name="Line 1206">
                <a:extLst>
                  <a:ext uri="{FF2B5EF4-FFF2-40B4-BE49-F238E27FC236}">
                    <a16:creationId xmlns:a16="http://schemas.microsoft.com/office/drawing/2014/main" id="{A96EE08C-D5CF-AD7E-C24C-154D967577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46081" y="10095041"/>
                <a:ext cx="16827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44" name="Line 1207">
                <a:extLst>
                  <a:ext uri="{FF2B5EF4-FFF2-40B4-BE49-F238E27FC236}">
                    <a16:creationId xmlns:a16="http://schemas.microsoft.com/office/drawing/2014/main" id="{3410A32D-D571-E89F-8EC4-74A287799D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0218" y="9760953"/>
                <a:ext cx="0" cy="210757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45" name="Line 1208">
                <a:extLst>
                  <a:ext uri="{FF2B5EF4-FFF2-40B4-BE49-F238E27FC236}">
                    <a16:creationId xmlns:a16="http://schemas.microsoft.com/office/drawing/2014/main" id="{EB221B53-5D6F-5165-9386-EF5537A1E2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7356" y="9760953"/>
                <a:ext cx="84137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46" name="Line 1209">
                <a:extLst>
                  <a:ext uri="{FF2B5EF4-FFF2-40B4-BE49-F238E27FC236}">
                    <a16:creationId xmlns:a16="http://schemas.microsoft.com/office/drawing/2014/main" id="{0F56A27B-6EA9-C3E1-FE24-75651351F4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30218" y="10129386"/>
                <a:ext cx="0" cy="1562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47" name="Line 1210">
                <a:extLst>
                  <a:ext uri="{FF2B5EF4-FFF2-40B4-BE49-F238E27FC236}">
                    <a16:creationId xmlns:a16="http://schemas.microsoft.com/office/drawing/2014/main" id="{A7CE9B25-FEF8-F6B8-DB4D-D6DD5ACC2C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7356" y="10130947"/>
                <a:ext cx="84137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48" name="Oval 1211">
                <a:extLst>
                  <a:ext uri="{FF2B5EF4-FFF2-40B4-BE49-F238E27FC236}">
                    <a16:creationId xmlns:a16="http://schemas.microsoft.com/office/drawing/2014/main" id="{25F5D64A-AC3D-A0F2-09D8-34B63393BB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6081" y="10107530"/>
                <a:ext cx="50800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49" name="Oval 1212">
                <a:extLst>
                  <a:ext uri="{FF2B5EF4-FFF2-40B4-BE49-F238E27FC236}">
                    <a16:creationId xmlns:a16="http://schemas.microsoft.com/office/drawing/2014/main" id="{F9C97BF1-6BBB-7D55-5156-698C9D51DB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6081" y="10107530"/>
                <a:ext cx="50800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50" name="Oval 1213">
                <a:extLst>
                  <a:ext uri="{FF2B5EF4-FFF2-40B4-BE49-F238E27FC236}">
                    <a16:creationId xmlns:a16="http://schemas.microsoft.com/office/drawing/2014/main" id="{A6272322-BE1C-34E3-25B5-F4F4852C4A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4981" y="10079429"/>
                <a:ext cx="49212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51" name="Oval 1214">
                <a:extLst>
                  <a:ext uri="{FF2B5EF4-FFF2-40B4-BE49-F238E27FC236}">
                    <a16:creationId xmlns:a16="http://schemas.microsoft.com/office/drawing/2014/main" id="{72C664D7-CA6A-D8AD-2767-869E5E02CF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4981" y="10079429"/>
                <a:ext cx="49212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52" name="Oval 1215">
                <a:extLst>
                  <a:ext uri="{FF2B5EF4-FFF2-40B4-BE49-F238E27FC236}">
                    <a16:creationId xmlns:a16="http://schemas.microsoft.com/office/drawing/2014/main" id="{FECE8808-1D4C-A7BE-F404-F62F011171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0531" y="9946730"/>
                <a:ext cx="49212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53" name="Oval 1216">
                <a:extLst>
                  <a:ext uri="{FF2B5EF4-FFF2-40B4-BE49-F238E27FC236}">
                    <a16:creationId xmlns:a16="http://schemas.microsoft.com/office/drawing/2014/main" id="{EBB5587E-24FE-4164-DDC0-4FB327F3A3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0531" y="9946730"/>
                <a:ext cx="49212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54" name="Oval 1217">
                <a:extLst>
                  <a:ext uri="{FF2B5EF4-FFF2-40B4-BE49-F238E27FC236}">
                    <a16:creationId xmlns:a16="http://schemas.microsoft.com/office/drawing/2014/main" id="{A37D72C8-9EA7-3BF5-8CF6-B26622171C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3556" y="10107530"/>
                <a:ext cx="50800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55" name="Oval 1218">
                <a:extLst>
                  <a:ext uri="{FF2B5EF4-FFF2-40B4-BE49-F238E27FC236}">
                    <a16:creationId xmlns:a16="http://schemas.microsoft.com/office/drawing/2014/main" id="{6855CE25-97C0-0EE5-D475-D9A5C01AB8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63556" y="10107530"/>
                <a:ext cx="50800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56" name="Oval 1219">
                <a:extLst>
                  <a:ext uri="{FF2B5EF4-FFF2-40B4-BE49-F238E27FC236}">
                    <a16:creationId xmlns:a16="http://schemas.microsoft.com/office/drawing/2014/main" id="{315EAF39-D150-B9A3-1C3A-11ABC0A4D7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4818" y="10099724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57" name="Oval 1220">
                <a:extLst>
                  <a:ext uri="{FF2B5EF4-FFF2-40B4-BE49-F238E27FC236}">
                    <a16:creationId xmlns:a16="http://schemas.microsoft.com/office/drawing/2014/main" id="{140B5B5D-E195-C65D-909C-4DDE047EB0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4818" y="10099724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58" name="Oval 1221">
                <a:extLst>
                  <a:ext uri="{FF2B5EF4-FFF2-40B4-BE49-F238E27FC236}">
                    <a16:creationId xmlns:a16="http://schemas.microsoft.com/office/drawing/2014/main" id="{178FB490-A65B-82DD-B221-223B2A8A5D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9106" y="9946730"/>
                <a:ext cx="50800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59" name="Oval 1222">
                <a:extLst>
                  <a:ext uri="{FF2B5EF4-FFF2-40B4-BE49-F238E27FC236}">
                    <a16:creationId xmlns:a16="http://schemas.microsoft.com/office/drawing/2014/main" id="{1F3CFCFC-E299-0EEA-97DE-A9E1112D8B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9106" y="9946730"/>
                <a:ext cx="50800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60" name="Oval 1223">
                <a:extLst>
                  <a:ext uri="{FF2B5EF4-FFF2-40B4-BE49-F238E27FC236}">
                    <a16:creationId xmlns:a16="http://schemas.microsoft.com/office/drawing/2014/main" id="{2F25CBBB-77F2-F5F1-56ED-607A386AD6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4818" y="9735975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61" name="Oval 1224">
                <a:extLst>
                  <a:ext uri="{FF2B5EF4-FFF2-40B4-BE49-F238E27FC236}">
                    <a16:creationId xmlns:a16="http://schemas.microsoft.com/office/drawing/2014/main" id="{3A3BCD73-D18A-7B17-F945-71E692F1A1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4818" y="9735975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62" name="Oval 1225">
                <a:extLst>
                  <a:ext uri="{FF2B5EF4-FFF2-40B4-BE49-F238E27FC236}">
                    <a16:creationId xmlns:a16="http://schemas.microsoft.com/office/drawing/2014/main" id="{0A581871-8542-D1D4-71BA-B005EA946F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6243" y="10060695"/>
                <a:ext cx="49212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63" name="Oval 1226">
                <a:extLst>
                  <a:ext uri="{FF2B5EF4-FFF2-40B4-BE49-F238E27FC236}">
                    <a16:creationId xmlns:a16="http://schemas.microsoft.com/office/drawing/2014/main" id="{F5C3281F-C452-10F7-2444-5DF3FA8C33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6243" y="10060695"/>
                <a:ext cx="49212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64" name="Rectangle 1227">
                <a:extLst>
                  <a:ext uri="{FF2B5EF4-FFF2-40B4-BE49-F238E27FC236}">
                    <a16:creationId xmlns:a16="http://schemas.microsoft.com/office/drawing/2014/main" id="{9967D806-052E-3B5D-EE19-A5A4FBA4CE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6443" y="9351930"/>
                <a:ext cx="147637" cy="608851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165" name="Line 1228">
                <a:extLst>
                  <a:ext uri="{FF2B5EF4-FFF2-40B4-BE49-F238E27FC236}">
                    <a16:creationId xmlns:a16="http://schemas.microsoft.com/office/drawing/2014/main" id="{5233E1D2-1455-EBB6-22D9-4427ACABFC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6918" y="9765636"/>
                <a:ext cx="166687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66" name="Line 1229">
                <a:extLst>
                  <a:ext uri="{FF2B5EF4-FFF2-40B4-BE49-F238E27FC236}">
                    <a16:creationId xmlns:a16="http://schemas.microsoft.com/office/drawing/2014/main" id="{0CDC4CD6-C8FA-E7F0-9A87-05DC3C0E6D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9468" y="9234843"/>
                <a:ext cx="0" cy="10772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67" name="Line 1230">
                <a:extLst>
                  <a:ext uri="{FF2B5EF4-FFF2-40B4-BE49-F238E27FC236}">
                    <a16:creationId xmlns:a16="http://schemas.microsoft.com/office/drawing/2014/main" id="{18FE7525-5F2C-ADD3-63D8-A8EE43EA82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193" y="9234843"/>
                <a:ext cx="84137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68" name="Line 1231">
                <a:extLst>
                  <a:ext uri="{FF2B5EF4-FFF2-40B4-BE49-F238E27FC236}">
                    <a16:creationId xmlns:a16="http://schemas.microsoft.com/office/drawing/2014/main" id="{7A28A03E-90CC-F6CD-A747-2958D2805F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9468" y="9970148"/>
                <a:ext cx="0" cy="34345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69" name="Line 1232">
                <a:extLst>
                  <a:ext uri="{FF2B5EF4-FFF2-40B4-BE49-F238E27FC236}">
                    <a16:creationId xmlns:a16="http://schemas.microsoft.com/office/drawing/2014/main" id="{8996039F-F167-8E88-3257-ACA8C64C78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193" y="10004494"/>
                <a:ext cx="84137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70" name="Oval 1233">
                <a:extLst>
                  <a:ext uri="{FF2B5EF4-FFF2-40B4-BE49-F238E27FC236}">
                    <a16:creationId xmlns:a16="http://schemas.microsoft.com/office/drawing/2014/main" id="{4E91FDC3-FB01-3EB5-5D04-358D312F16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5656" y="9209865"/>
                <a:ext cx="49212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71" name="Oval 1234">
                <a:extLst>
                  <a:ext uri="{FF2B5EF4-FFF2-40B4-BE49-F238E27FC236}">
                    <a16:creationId xmlns:a16="http://schemas.microsoft.com/office/drawing/2014/main" id="{A1A60C81-53EA-845E-CECD-07BE8D61A4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5656" y="9209865"/>
                <a:ext cx="49212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72" name="Oval 1235">
                <a:extLst>
                  <a:ext uri="{FF2B5EF4-FFF2-40B4-BE49-F238E27FC236}">
                    <a16:creationId xmlns:a16="http://schemas.microsoft.com/office/drawing/2014/main" id="{407C4AFA-5A21-03B4-2EAB-1544292526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5656" y="9843694"/>
                <a:ext cx="49212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73" name="Oval 1236">
                <a:extLst>
                  <a:ext uri="{FF2B5EF4-FFF2-40B4-BE49-F238E27FC236}">
                    <a16:creationId xmlns:a16="http://schemas.microsoft.com/office/drawing/2014/main" id="{24003421-B4A8-5163-5CF6-03AAFDFC29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5656" y="9843694"/>
                <a:ext cx="49212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74" name="Oval 1237">
                <a:extLst>
                  <a:ext uri="{FF2B5EF4-FFF2-40B4-BE49-F238E27FC236}">
                    <a16:creationId xmlns:a16="http://schemas.microsoft.com/office/drawing/2014/main" id="{FB598AAD-8E90-218E-7594-D8776CB80C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5656" y="9639183"/>
                <a:ext cx="49212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75" name="Oval 1238">
                <a:extLst>
                  <a:ext uri="{FF2B5EF4-FFF2-40B4-BE49-F238E27FC236}">
                    <a16:creationId xmlns:a16="http://schemas.microsoft.com/office/drawing/2014/main" id="{7F826E4E-9561-5126-5068-6FA560A729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5656" y="9639183"/>
                <a:ext cx="49212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76" name="Oval 1239">
                <a:extLst>
                  <a:ext uri="{FF2B5EF4-FFF2-40B4-BE49-F238E27FC236}">
                    <a16:creationId xmlns:a16="http://schemas.microsoft.com/office/drawing/2014/main" id="{407685FF-0F6C-4348-EF18-C4CA6B9EBB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5656" y="9979515"/>
                <a:ext cx="49212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77" name="Oval 1240">
                <a:extLst>
                  <a:ext uri="{FF2B5EF4-FFF2-40B4-BE49-F238E27FC236}">
                    <a16:creationId xmlns:a16="http://schemas.microsoft.com/office/drawing/2014/main" id="{412947B4-EBF9-4781-E004-F42BA17483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5656" y="9979515"/>
                <a:ext cx="49212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78" name="Rectangle 1241">
                <a:extLst>
                  <a:ext uri="{FF2B5EF4-FFF2-40B4-BE49-F238E27FC236}">
                    <a16:creationId xmlns:a16="http://schemas.microsoft.com/office/drawing/2014/main" id="{074A9A12-5AC9-EBA3-8C5D-AC1D3C2720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4781" y="9648550"/>
                <a:ext cx="147637" cy="298181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179" name="Line 1242">
                <a:extLst>
                  <a:ext uri="{FF2B5EF4-FFF2-40B4-BE49-F238E27FC236}">
                    <a16:creationId xmlns:a16="http://schemas.microsoft.com/office/drawing/2014/main" id="{41DBFC9E-14D2-FC1F-E5DC-C9F5584D1D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95256" y="9857745"/>
                <a:ext cx="166687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80" name="Line 1243">
                <a:extLst>
                  <a:ext uri="{FF2B5EF4-FFF2-40B4-BE49-F238E27FC236}">
                    <a16:creationId xmlns:a16="http://schemas.microsoft.com/office/drawing/2014/main" id="{591C11B9-4AC7-4768-E521-C7C920AB17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79393" y="9565808"/>
                <a:ext cx="0" cy="73375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81" name="Line 1244">
                <a:extLst>
                  <a:ext uri="{FF2B5EF4-FFF2-40B4-BE49-F238E27FC236}">
                    <a16:creationId xmlns:a16="http://schemas.microsoft.com/office/drawing/2014/main" id="{307F0331-A017-4C2B-94A3-C3B531B715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36531" y="9565808"/>
                <a:ext cx="84137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82" name="Line 1245">
                <a:extLst>
                  <a:ext uri="{FF2B5EF4-FFF2-40B4-BE49-F238E27FC236}">
                    <a16:creationId xmlns:a16="http://schemas.microsoft.com/office/drawing/2014/main" id="{B6EAEB11-52D7-E44E-DA3A-C1CD2C7219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79393" y="9956097"/>
                <a:ext cx="0" cy="129576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83" name="Line 1246">
                <a:extLst>
                  <a:ext uri="{FF2B5EF4-FFF2-40B4-BE49-F238E27FC236}">
                    <a16:creationId xmlns:a16="http://schemas.microsoft.com/office/drawing/2014/main" id="{2071F3F1-0B87-992D-15FE-E908B8A4F5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36531" y="10085674"/>
                <a:ext cx="84137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84" name="Oval 1247">
                <a:extLst>
                  <a:ext uri="{FF2B5EF4-FFF2-40B4-BE49-F238E27FC236}">
                    <a16:creationId xmlns:a16="http://schemas.microsoft.com/office/drawing/2014/main" id="{734A2E5D-2757-D674-8B53-569D795CDC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5256" y="9843694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85" name="Oval 1248">
                <a:extLst>
                  <a:ext uri="{FF2B5EF4-FFF2-40B4-BE49-F238E27FC236}">
                    <a16:creationId xmlns:a16="http://schemas.microsoft.com/office/drawing/2014/main" id="{55FC6070-2A8C-56F3-31C3-FC99D58768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5256" y="9843694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86" name="Oval 1249">
                <a:extLst>
                  <a:ext uri="{FF2B5EF4-FFF2-40B4-BE49-F238E27FC236}">
                    <a16:creationId xmlns:a16="http://schemas.microsoft.com/office/drawing/2014/main" id="{1BFDED67-0166-E56B-27FA-8D84DA527F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3993" y="9540830"/>
                <a:ext cx="49212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87" name="Oval 1250">
                <a:extLst>
                  <a:ext uri="{FF2B5EF4-FFF2-40B4-BE49-F238E27FC236}">
                    <a16:creationId xmlns:a16="http://schemas.microsoft.com/office/drawing/2014/main" id="{3AFC0BF0-8559-7C94-8D70-DEEB5AD21C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3993" y="9540830"/>
                <a:ext cx="49212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88" name="Oval 1251">
                <a:extLst>
                  <a:ext uri="{FF2B5EF4-FFF2-40B4-BE49-F238E27FC236}">
                    <a16:creationId xmlns:a16="http://schemas.microsoft.com/office/drawing/2014/main" id="{DDFF8A01-1136-76A0-F11E-240554E483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3993" y="10060695"/>
                <a:ext cx="49212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89" name="Oval 1252">
                <a:extLst>
                  <a:ext uri="{FF2B5EF4-FFF2-40B4-BE49-F238E27FC236}">
                    <a16:creationId xmlns:a16="http://schemas.microsoft.com/office/drawing/2014/main" id="{DE3071F2-EB97-3609-26BF-E5B6DFC440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3993" y="10060695"/>
                <a:ext cx="49212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90" name="Oval 1253">
                <a:extLst>
                  <a:ext uri="{FF2B5EF4-FFF2-40B4-BE49-F238E27FC236}">
                    <a16:creationId xmlns:a16="http://schemas.microsoft.com/office/drawing/2014/main" id="{2DA1D761-2532-7748-55C8-777FC804E1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2731" y="9888968"/>
                <a:ext cx="49212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91" name="Oval 1254">
                <a:extLst>
                  <a:ext uri="{FF2B5EF4-FFF2-40B4-BE49-F238E27FC236}">
                    <a16:creationId xmlns:a16="http://schemas.microsoft.com/office/drawing/2014/main" id="{5CDFD63A-EC2F-86DB-CF1F-946604CC8F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2731" y="9888968"/>
                <a:ext cx="49212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92" name="Oval 1255">
                <a:extLst>
                  <a:ext uri="{FF2B5EF4-FFF2-40B4-BE49-F238E27FC236}">
                    <a16:creationId xmlns:a16="http://schemas.microsoft.com/office/drawing/2014/main" id="{1C6E7ADC-4D81-AB5F-28B8-D6507FA514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3993" y="9639183"/>
                <a:ext cx="49212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93" name="Oval 1256">
                <a:extLst>
                  <a:ext uri="{FF2B5EF4-FFF2-40B4-BE49-F238E27FC236}">
                    <a16:creationId xmlns:a16="http://schemas.microsoft.com/office/drawing/2014/main" id="{7F89D321-E6FC-B603-F74B-3AE65BD24F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53993" y="9639183"/>
                <a:ext cx="49212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94" name="Oval 1257">
                <a:extLst>
                  <a:ext uri="{FF2B5EF4-FFF2-40B4-BE49-F238E27FC236}">
                    <a16:creationId xmlns:a16="http://schemas.microsoft.com/office/drawing/2014/main" id="{54B2844D-B325-6F66-A893-8A85250759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2731" y="9821838"/>
                <a:ext cx="49212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95" name="Oval 1258">
                <a:extLst>
                  <a:ext uri="{FF2B5EF4-FFF2-40B4-BE49-F238E27FC236}">
                    <a16:creationId xmlns:a16="http://schemas.microsoft.com/office/drawing/2014/main" id="{6475E05F-F0F0-1044-3030-193807A7F4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2731" y="9821838"/>
                <a:ext cx="49212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196" name="Rectangle 1259">
                <a:extLst>
                  <a:ext uri="{FF2B5EF4-FFF2-40B4-BE49-F238E27FC236}">
                    <a16:creationId xmlns:a16="http://schemas.microsoft.com/office/drawing/2014/main" id="{35DA235A-70E0-F630-0288-EF83FDDC85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1333" y="8766492"/>
                <a:ext cx="375103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IL-17A</a:t>
                </a:r>
                <a:endParaRPr kumimoji="0" lang="zh-CN" altLang="zh-CN" sz="18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01" name="Freeform 1265">
                <a:extLst>
                  <a:ext uri="{FF2B5EF4-FFF2-40B4-BE49-F238E27FC236}">
                    <a16:creationId xmlns:a16="http://schemas.microsoft.com/office/drawing/2014/main" id="{2DB62007-B9B1-7F79-4220-DA0CCA7166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93818" y="10198077"/>
                <a:ext cx="1268413" cy="51519"/>
              </a:xfrm>
              <a:custGeom>
                <a:avLst/>
                <a:gdLst>
                  <a:gd name="T0" fmla="*/ 0 w 799"/>
                  <a:gd name="T1" fmla="*/ 0 h 33"/>
                  <a:gd name="T2" fmla="*/ 799 w 799"/>
                  <a:gd name="T3" fmla="*/ 0 h 33"/>
                  <a:gd name="T4" fmla="*/ 188 w 799"/>
                  <a:gd name="T5" fmla="*/ 33 h 33"/>
                  <a:gd name="T6" fmla="*/ 188 w 799"/>
                  <a:gd name="T7" fmla="*/ 0 h 33"/>
                  <a:gd name="T8" fmla="*/ 610 w 799"/>
                  <a:gd name="T9" fmla="*/ 33 h 33"/>
                  <a:gd name="T10" fmla="*/ 610 w 799"/>
                  <a:gd name="T11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9" h="33">
                    <a:moveTo>
                      <a:pt x="0" y="0"/>
                    </a:moveTo>
                    <a:lnTo>
                      <a:pt x="799" y="0"/>
                    </a:lnTo>
                    <a:moveTo>
                      <a:pt x="188" y="33"/>
                    </a:moveTo>
                    <a:lnTo>
                      <a:pt x="188" y="0"/>
                    </a:lnTo>
                    <a:moveTo>
                      <a:pt x="610" y="33"/>
                    </a:moveTo>
                    <a:lnTo>
                      <a:pt x="610" y="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02" name="Rectangle 1266">
                <a:extLst>
                  <a:ext uri="{FF2B5EF4-FFF2-40B4-BE49-F238E27FC236}">
                    <a16:creationId xmlns:a16="http://schemas.microsoft.com/office/drawing/2014/main" id="{D397EF39-DC53-C225-4A13-DEE59FA203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4383" y="10121677"/>
                <a:ext cx="70532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203" name="Rectangle 1267">
                <a:extLst>
                  <a:ext uri="{FF2B5EF4-FFF2-40B4-BE49-F238E27FC236}">
                    <a16:creationId xmlns:a16="http://schemas.microsoft.com/office/drawing/2014/main" id="{3A588597-E05F-98E4-A81E-E5872DFA1B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1995" y="9875015"/>
                <a:ext cx="141064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50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204" name="Rectangle 1268">
                <a:extLst>
                  <a:ext uri="{FF2B5EF4-FFF2-40B4-BE49-F238E27FC236}">
                    <a16:creationId xmlns:a16="http://schemas.microsoft.com/office/drawing/2014/main" id="{47E60B1C-6E9C-6BB4-21EA-5C6F880175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8020" y="9628352"/>
                <a:ext cx="211596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100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205" name="Rectangle 1269">
                <a:extLst>
                  <a:ext uri="{FF2B5EF4-FFF2-40B4-BE49-F238E27FC236}">
                    <a16:creationId xmlns:a16="http://schemas.microsoft.com/office/drawing/2014/main" id="{7A8CB1B2-6028-3BE1-5C7C-65AE89A0D4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8020" y="9380128"/>
                <a:ext cx="211596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150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206" name="Rectangle 1270">
                <a:extLst>
                  <a:ext uri="{FF2B5EF4-FFF2-40B4-BE49-F238E27FC236}">
                    <a16:creationId xmlns:a16="http://schemas.microsoft.com/office/drawing/2014/main" id="{7956896B-07F3-643D-E917-FAD622B3E5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8020" y="9133466"/>
                <a:ext cx="211596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200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207" name="Rectangle 1271">
                <a:extLst>
                  <a:ext uri="{FF2B5EF4-FFF2-40B4-BE49-F238E27FC236}">
                    <a16:creationId xmlns:a16="http://schemas.microsoft.com/office/drawing/2014/main" id="{DED7CA14-DE06-E44C-CD3B-072C4988FE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8020" y="8886803"/>
                <a:ext cx="211596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250</a:t>
                </a:r>
                <a:endParaRPr kumimoji="0" lang="zh-CN" altLang="zh-CN" sz="2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208" name="Freeform 1272">
                <a:extLst>
                  <a:ext uri="{FF2B5EF4-FFF2-40B4-BE49-F238E27FC236}">
                    <a16:creationId xmlns:a16="http://schemas.microsoft.com/office/drawing/2014/main" id="{B9231514-4D76-A351-B3FD-73D53D58D30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46193" y="8955397"/>
                <a:ext cx="53975" cy="1248925"/>
              </a:xfrm>
              <a:custGeom>
                <a:avLst/>
                <a:gdLst>
                  <a:gd name="T0" fmla="*/ 34 w 34"/>
                  <a:gd name="T1" fmla="*/ 800 h 800"/>
                  <a:gd name="T2" fmla="*/ 34 w 34"/>
                  <a:gd name="T3" fmla="*/ 0 h 800"/>
                  <a:gd name="T4" fmla="*/ 34 w 34"/>
                  <a:gd name="T5" fmla="*/ 796 h 800"/>
                  <a:gd name="T6" fmla="*/ 0 w 34"/>
                  <a:gd name="T7" fmla="*/ 796 h 800"/>
                  <a:gd name="T8" fmla="*/ 34 w 34"/>
                  <a:gd name="T9" fmla="*/ 637 h 800"/>
                  <a:gd name="T10" fmla="*/ 0 w 34"/>
                  <a:gd name="T11" fmla="*/ 637 h 800"/>
                  <a:gd name="T12" fmla="*/ 34 w 34"/>
                  <a:gd name="T13" fmla="*/ 479 h 800"/>
                  <a:gd name="T14" fmla="*/ 0 w 34"/>
                  <a:gd name="T15" fmla="*/ 479 h 800"/>
                  <a:gd name="T16" fmla="*/ 34 w 34"/>
                  <a:gd name="T17" fmla="*/ 321 h 800"/>
                  <a:gd name="T18" fmla="*/ 0 w 34"/>
                  <a:gd name="T19" fmla="*/ 321 h 800"/>
                  <a:gd name="T20" fmla="*/ 34 w 34"/>
                  <a:gd name="T21" fmla="*/ 162 h 800"/>
                  <a:gd name="T22" fmla="*/ 0 w 34"/>
                  <a:gd name="T23" fmla="*/ 162 h 800"/>
                  <a:gd name="T24" fmla="*/ 34 w 34"/>
                  <a:gd name="T25" fmla="*/ 4 h 800"/>
                  <a:gd name="T26" fmla="*/ 0 w 34"/>
                  <a:gd name="T27" fmla="*/ 4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4" h="800">
                    <a:moveTo>
                      <a:pt x="34" y="800"/>
                    </a:moveTo>
                    <a:lnTo>
                      <a:pt x="34" y="0"/>
                    </a:lnTo>
                    <a:moveTo>
                      <a:pt x="34" y="796"/>
                    </a:moveTo>
                    <a:lnTo>
                      <a:pt x="0" y="796"/>
                    </a:lnTo>
                    <a:moveTo>
                      <a:pt x="34" y="637"/>
                    </a:moveTo>
                    <a:lnTo>
                      <a:pt x="0" y="637"/>
                    </a:lnTo>
                    <a:moveTo>
                      <a:pt x="34" y="479"/>
                    </a:moveTo>
                    <a:lnTo>
                      <a:pt x="0" y="479"/>
                    </a:lnTo>
                    <a:moveTo>
                      <a:pt x="34" y="321"/>
                    </a:moveTo>
                    <a:lnTo>
                      <a:pt x="0" y="321"/>
                    </a:lnTo>
                    <a:moveTo>
                      <a:pt x="34" y="162"/>
                    </a:moveTo>
                    <a:lnTo>
                      <a:pt x="0" y="162"/>
                    </a:lnTo>
                    <a:moveTo>
                      <a:pt x="34" y="4"/>
                    </a:moveTo>
                    <a:lnTo>
                      <a:pt x="0" y="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09" name="Rectangle 1273">
                <a:extLst>
                  <a:ext uri="{FF2B5EF4-FFF2-40B4-BE49-F238E27FC236}">
                    <a16:creationId xmlns:a16="http://schemas.microsoft.com/office/drawing/2014/main" id="{EAB8B4FA-C066-E9F5-6A25-03A05E8DB4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4656" y="10166854"/>
                <a:ext cx="147638" cy="18734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10" name="Line 1274">
                <a:extLst>
                  <a:ext uri="{FF2B5EF4-FFF2-40B4-BE49-F238E27FC236}">
                    <a16:creationId xmlns:a16="http://schemas.microsoft.com/office/drawing/2014/main" id="{11972820-54D7-057C-D2A1-A0871FE98E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5131" y="10176221"/>
                <a:ext cx="1666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11" name="Line 1275">
                <a:extLst>
                  <a:ext uri="{FF2B5EF4-FFF2-40B4-BE49-F238E27FC236}">
                    <a16:creationId xmlns:a16="http://schemas.microsoft.com/office/drawing/2014/main" id="{26691920-ABD6-2AC9-A3D3-1AE26996CD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19268" y="10171537"/>
                <a:ext cx="0" cy="4684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12" name="Line 1276">
                <a:extLst>
                  <a:ext uri="{FF2B5EF4-FFF2-40B4-BE49-F238E27FC236}">
                    <a16:creationId xmlns:a16="http://schemas.microsoft.com/office/drawing/2014/main" id="{FC67B87D-73AB-9A84-EA98-B95DC89C53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76406" y="10171537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13" name="Line 1277">
                <a:extLst>
                  <a:ext uri="{FF2B5EF4-FFF2-40B4-BE49-F238E27FC236}">
                    <a16:creationId xmlns:a16="http://schemas.microsoft.com/office/drawing/2014/main" id="{BF08DE28-C839-D87C-660A-5BD8F1051C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19268" y="10176221"/>
                <a:ext cx="0" cy="18734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14" name="Line 1278">
                <a:extLst>
                  <a:ext uri="{FF2B5EF4-FFF2-40B4-BE49-F238E27FC236}">
                    <a16:creationId xmlns:a16="http://schemas.microsoft.com/office/drawing/2014/main" id="{4DFBA2ED-497F-51C1-D74A-782A39816D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76406" y="10194955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15" name="Oval 1279">
                <a:extLst>
                  <a:ext uri="{FF2B5EF4-FFF2-40B4-BE49-F238E27FC236}">
                    <a16:creationId xmlns:a16="http://schemas.microsoft.com/office/drawing/2014/main" id="{5DC4F2B7-FA97-3848-E1B2-B12C8946E0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5131" y="10169976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16" name="Oval 1280">
                <a:extLst>
                  <a:ext uri="{FF2B5EF4-FFF2-40B4-BE49-F238E27FC236}">
                    <a16:creationId xmlns:a16="http://schemas.microsoft.com/office/drawing/2014/main" id="{17B0ED13-BF3A-3C32-0A96-D0280920B6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5131" y="10169976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17" name="Oval 1281">
                <a:extLst>
                  <a:ext uri="{FF2B5EF4-FFF2-40B4-BE49-F238E27FC236}">
                    <a16:creationId xmlns:a16="http://schemas.microsoft.com/office/drawing/2014/main" id="{F8D85BAD-4862-6BDA-E361-78E220CC65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3868" y="10146558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18" name="Oval 1282">
                <a:extLst>
                  <a:ext uri="{FF2B5EF4-FFF2-40B4-BE49-F238E27FC236}">
                    <a16:creationId xmlns:a16="http://schemas.microsoft.com/office/drawing/2014/main" id="{C4652FA3-DDD6-F7C1-A96A-B17DC19EC9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3868" y="10146558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19" name="Oval 1283">
                <a:extLst>
                  <a:ext uri="{FF2B5EF4-FFF2-40B4-BE49-F238E27FC236}">
                    <a16:creationId xmlns:a16="http://schemas.microsoft.com/office/drawing/2014/main" id="{846D89AF-0A65-A621-1467-6258FBF250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2606" y="10152803"/>
                <a:ext cx="49213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20" name="Oval 1284">
                <a:extLst>
                  <a:ext uri="{FF2B5EF4-FFF2-40B4-BE49-F238E27FC236}">
                    <a16:creationId xmlns:a16="http://schemas.microsoft.com/office/drawing/2014/main" id="{EACADEF1-4D8E-86A9-0EF4-5E1924C334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2606" y="10152803"/>
                <a:ext cx="49213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21" name="Rectangle 1285">
                <a:extLst>
                  <a:ext uri="{FF2B5EF4-FFF2-40B4-BE49-F238E27FC236}">
                    <a16:creationId xmlns:a16="http://schemas.microsoft.com/office/drawing/2014/main" id="{F771A2F4-BEC9-8725-EABF-A85912F1A5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2993" y="10185588"/>
                <a:ext cx="149225" cy="1562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22" name="Line 1286">
                <a:extLst>
                  <a:ext uri="{FF2B5EF4-FFF2-40B4-BE49-F238E27FC236}">
                    <a16:creationId xmlns:a16="http://schemas.microsoft.com/office/drawing/2014/main" id="{AE712EA5-8016-EB90-FBDF-4875B58B63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03468" y="10194955"/>
                <a:ext cx="16827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23" name="Line 1287">
                <a:extLst>
                  <a:ext uri="{FF2B5EF4-FFF2-40B4-BE49-F238E27FC236}">
                    <a16:creationId xmlns:a16="http://schemas.microsoft.com/office/drawing/2014/main" id="{61387DFB-8C94-3AC1-F44E-4BF365346C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7606" y="10159048"/>
                <a:ext cx="0" cy="17173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24" name="Line 1288">
                <a:extLst>
                  <a:ext uri="{FF2B5EF4-FFF2-40B4-BE49-F238E27FC236}">
                    <a16:creationId xmlns:a16="http://schemas.microsoft.com/office/drawing/2014/main" id="{EE222764-6FBB-DD76-C73F-282C1C7AED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4743" y="10159048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25" name="Line 1289">
                <a:extLst>
                  <a:ext uri="{FF2B5EF4-FFF2-40B4-BE49-F238E27FC236}">
                    <a16:creationId xmlns:a16="http://schemas.microsoft.com/office/drawing/2014/main" id="{A8EFCA03-B731-FF8F-9CE6-9C3ADAEA9B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7606" y="10194955"/>
                <a:ext cx="0" cy="1562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26" name="Line 1290">
                <a:extLst>
                  <a:ext uri="{FF2B5EF4-FFF2-40B4-BE49-F238E27FC236}">
                    <a16:creationId xmlns:a16="http://schemas.microsoft.com/office/drawing/2014/main" id="{93444319-B109-B752-DFEB-486021AAE3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4743" y="10196515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27" name="Oval 1291">
                <a:extLst>
                  <a:ext uri="{FF2B5EF4-FFF2-40B4-BE49-F238E27FC236}">
                    <a16:creationId xmlns:a16="http://schemas.microsoft.com/office/drawing/2014/main" id="{4B0FE50E-75E1-17A9-BEBB-1052C6E6F4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0943" y="10169976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28" name="Oval 1292">
                <a:extLst>
                  <a:ext uri="{FF2B5EF4-FFF2-40B4-BE49-F238E27FC236}">
                    <a16:creationId xmlns:a16="http://schemas.microsoft.com/office/drawing/2014/main" id="{BFB801AF-32A3-00EC-2570-F4CF7D5A5D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0943" y="10169976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29" name="Oval 1293">
                <a:extLst>
                  <a:ext uri="{FF2B5EF4-FFF2-40B4-BE49-F238E27FC236}">
                    <a16:creationId xmlns:a16="http://schemas.microsoft.com/office/drawing/2014/main" id="{A4CD4A76-0997-2DD6-4179-D9033B3F25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3468" y="10169976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30" name="Oval 1294">
                <a:extLst>
                  <a:ext uri="{FF2B5EF4-FFF2-40B4-BE49-F238E27FC236}">
                    <a16:creationId xmlns:a16="http://schemas.microsoft.com/office/drawing/2014/main" id="{381E9BD4-C974-99D9-5241-AABCA64F49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3468" y="10169976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31" name="Oval 1295">
                <a:extLst>
                  <a:ext uri="{FF2B5EF4-FFF2-40B4-BE49-F238E27FC236}">
                    <a16:creationId xmlns:a16="http://schemas.microsoft.com/office/drawing/2014/main" id="{0349CDAA-B30B-D693-3A6A-D4D8283136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4268" y="10146558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32" name="Oval 1296">
                <a:extLst>
                  <a:ext uri="{FF2B5EF4-FFF2-40B4-BE49-F238E27FC236}">
                    <a16:creationId xmlns:a16="http://schemas.microsoft.com/office/drawing/2014/main" id="{A881FF50-FCB8-0E26-A66A-03E0B02CC0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4268" y="10146558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33" name="Oval 1297">
                <a:extLst>
                  <a:ext uri="{FF2B5EF4-FFF2-40B4-BE49-F238E27FC236}">
                    <a16:creationId xmlns:a16="http://schemas.microsoft.com/office/drawing/2014/main" id="{8DD13A5C-606E-65A2-0ACA-CA1D9E0465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0143" y="10171537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34" name="Oval 1298">
                <a:extLst>
                  <a:ext uri="{FF2B5EF4-FFF2-40B4-BE49-F238E27FC236}">
                    <a16:creationId xmlns:a16="http://schemas.microsoft.com/office/drawing/2014/main" id="{8E8A2184-48DA-2DA1-452A-32B1B520A0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0143" y="10171537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35" name="Oval 1299">
                <a:extLst>
                  <a:ext uri="{FF2B5EF4-FFF2-40B4-BE49-F238E27FC236}">
                    <a16:creationId xmlns:a16="http://schemas.microsoft.com/office/drawing/2014/main" id="{812090E8-E4DB-70A5-8B20-E238A0D5BE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481" y="10169976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36" name="Oval 1300">
                <a:extLst>
                  <a:ext uri="{FF2B5EF4-FFF2-40B4-BE49-F238E27FC236}">
                    <a16:creationId xmlns:a16="http://schemas.microsoft.com/office/drawing/2014/main" id="{DFCF28B8-63F1-B271-4348-A17ED3EC6C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481" y="10169976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37" name="Oval 1301">
                <a:extLst>
                  <a:ext uri="{FF2B5EF4-FFF2-40B4-BE49-F238E27FC236}">
                    <a16:creationId xmlns:a16="http://schemas.microsoft.com/office/drawing/2014/main" id="{DE756DAA-A9A1-1194-7A44-5B10EE6B47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7606" y="10163732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38" name="Oval 1302">
                <a:extLst>
                  <a:ext uri="{FF2B5EF4-FFF2-40B4-BE49-F238E27FC236}">
                    <a16:creationId xmlns:a16="http://schemas.microsoft.com/office/drawing/2014/main" id="{5D225C22-7696-CFA9-8ED8-544A8E2864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7606" y="10163732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39" name="Oval 1303">
                <a:extLst>
                  <a:ext uri="{FF2B5EF4-FFF2-40B4-BE49-F238E27FC236}">
                    <a16:creationId xmlns:a16="http://schemas.microsoft.com/office/drawing/2014/main" id="{76FAB9E0-38A3-7F1D-B434-19868F766A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0931" y="10134069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40" name="Oval 1304">
                <a:extLst>
                  <a:ext uri="{FF2B5EF4-FFF2-40B4-BE49-F238E27FC236}">
                    <a16:creationId xmlns:a16="http://schemas.microsoft.com/office/drawing/2014/main" id="{CB84D3AD-173F-7C54-9B99-94B2A0A96C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0931" y="10134069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41" name="Oval 1305">
                <a:extLst>
                  <a:ext uri="{FF2B5EF4-FFF2-40B4-BE49-F238E27FC236}">
                    <a16:creationId xmlns:a16="http://schemas.microsoft.com/office/drawing/2014/main" id="{F0C6761B-37DD-C4CF-0FAA-91B2D67DC8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6806" y="10169976"/>
                <a:ext cx="50800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42" name="Oval 1306">
                <a:extLst>
                  <a:ext uri="{FF2B5EF4-FFF2-40B4-BE49-F238E27FC236}">
                    <a16:creationId xmlns:a16="http://schemas.microsoft.com/office/drawing/2014/main" id="{3088B93E-60B7-4113-B6C2-217EEE61BA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6806" y="10169976"/>
                <a:ext cx="50800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43" name="Rectangle 1307">
                <a:extLst>
                  <a:ext uri="{FF2B5EF4-FFF2-40B4-BE49-F238E27FC236}">
                    <a16:creationId xmlns:a16="http://schemas.microsoft.com/office/drawing/2014/main" id="{E1BDF740-88FE-EFCA-499A-03F3112C06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3831" y="9442477"/>
                <a:ext cx="147638" cy="730621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244" name="Line 1308">
                <a:extLst>
                  <a:ext uri="{FF2B5EF4-FFF2-40B4-BE49-F238E27FC236}">
                    <a16:creationId xmlns:a16="http://schemas.microsoft.com/office/drawing/2014/main" id="{F08849B2-88A9-5FF6-4B56-7ECBC6379D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84306" y="10109091"/>
                <a:ext cx="1666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45" name="Line 1309">
                <a:extLst>
                  <a:ext uri="{FF2B5EF4-FFF2-40B4-BE49-F238E27FC236}">
                    <a16:creationId xmlns:a16="http://schemas.microsoft.com/office/drawing/2014/main" id="{58D6E901-7D05-461C-C602-4EE0216FE6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66856" y="9228598"/>
                <a:ext cx="0" cy="204512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46" name="Line 1310">
                <a:extLst>
                  <a:ext uri="{FF2B5EF4-FFF2-40B4-BE49-F238E27FC236}">
                    <a16:creationId xmlns:a16="http://schemas.microsoft.com/office/drawing/2014/main" id="{1EFCF2AA-F0B5-AE2B-5FAE-6C5134761A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25581" y="9228598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47" name="Line 1311">
                <a:extLst>
                  <a:ext uri="{FF2B5EF4-FFF2-40B4-BE49-F238E27FC236}">
                    <a16:creationId xmlns:a16="http://schemas.microsoft.com/office/drawing/2014/main" id="{53082444-4912-D888-89ED-29B0F6CF6D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66856" y="10182465"/>
                <a:ext cx="0" cy="4684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48" name="Line 1312">
                <a:extLst>
                  <a:ext uri="{FF2B5EF4-FFF2-40B4-BE49-F238E27FC236}">
                    <a16:creationId xmlns:a16="http://schemas.microsoft.com/office/drawing/2014/main" id="{3A1E7B23-B218-D7C7-DE37-FCCABCF543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25581" y="10187148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49" name="Oval 1313">
                <a:extLst>
                  <a:ext uri="{FF2B5EF4-FFF2-40B4-BE49-F238E27FC236}">
                    <a16:creationId xmlns:a16="http://schemas.microsoft.com/office/drawing/2014/main" id="{E8A92F3B-FF58-3D1E-75DD-2D298AE2F2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3043" y="10020105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50" name="Oval 1314">
                <a:extLst>
                  <a:ext uri="{FF2B5EF4-FFF2-40B4-BE49-F238E27FC236}">
                    <a16:creationId xmlns:a16="http://schemas.microsoft.com/office/drawing/2014/main" id="{383656DB-8C7F-9ADC-F94C-C47ACDBE6B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3043" y="10020105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51" name="Oval 1315">
                <a:extLst>
                  <a:ext uri="{FF2B5EF4-FFF2-40B4-BE49-F238E27FC236}">
                    <a16:creationId xmlns:a16="http://schemas.microsoft.com/office/drawing/2014/main" id="{488CE336-E27D-CBE1-60FC-37631286A4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0193" y="10146558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52" name="Oval 1316">
                <a:extLst>
                  <a:ext uri="{FF2B5EF4-FFF2-40B4-BE49-F238E27FC236}">
                    <a16:creationId xmlns:a16="http://schemas.microsoft.com/office/drawing/2014/main" id="{42ED9F65-34F9-51B0-0E2F-0625960283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0193" y="10146558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53" name="Oval 1317">
                <a:extLst>
                  <a:ext uri="{FF2B5EF4-FFF2-40B4-BE49-F238E27FC236}">
                    <a16:creationId xmlns:a16="http://schemas.microsoft.com/office/drawing/2014/main" id="{B3DBE1F4-81DD-5488-97F3-8483810C76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3043" y="9205182"/>
                <a:ext cx="49213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54" name="Oval 1318">
                <a:extLst>
                  <a:ext uri="{FF2B5EF4-FFF2-40B4-BE49-F238E27FC236}">
                    <a16:creationId xmlns:a16="http://schemas.microsoft.com/office/drawing/2014/main" id="{3A33CA30-25CB-2260-723E-586B68DF1B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3043" y="9205182"/>
                <a:ext cx="49213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55" name="Oval 1319">
                <a:extLst>
                  <a:ext uri="{FF2B5EF4-FFF2-40B4-BE49-F238E27FC236}">
                    <a16:creationId xmlns:a16="http://schemas.microsoft.com/office/drawing/2014/main" id="{30883398-E795-9194-F47F-5EEBCA8C09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4306" y="10162170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56" name="Oval 1320">
                <a:extLst>
                  <a:ext uri="{FF2B5EF4-FFF2-40B4-BE49-F238E27FC236}">
                    <a16:creationId xmlns:a16="http://schemas.microsoft.com/office/drawing/2014/main" id="{C18366F3-FEB1-C078-52F5-DDD72C5A6F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4306" y="10162170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57" name="Rectangle 1321">
                <a:extLst>
                  <a:ext uri="{FF2B5EF4-FFF2-40B4-BE49-F238E27FC236}">
                    <a16:creationId xmlns:a16="http://schemas.microsoft.com/office/drawing/2014/main" id="{84BE2BB5-A928-8ECB-B2D6-0D9705224A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2168" y="9824960"/>
                <a:ext cx="147638" cy="327843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258" name="Line 1322">
                <a:extLst>
                  <a:ext uri="{FF2B5EF4-FFF2-40B4-BE49-F238E27FC236}">
                    <a16:creationId xmlns:a16="http://schemas.microsoft.com/office/drawing/2014/main" id="{9E1A7CDE-3407-286B-29EB-006127AA85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52643" y="10079429"/>
                <a:ext cx="1666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59" name="Line 1323">
                <a:extLst>
                  <a:ext uri="{FF2B5EF4-FFF2-40B4-BE49-F238E27FC236}">
                    <a16:creationId xmlns:a16="http://schemas.microsoft.com/office/drawing/2014/main" id="{D1764CE2-3C5D-2424-3992-2933528B8D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6781" y="9792176"/>
                <a:ext cx="0" cy="24979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60" name="Line 1324">
                <a:extLst>
                  <a:ext uri="{FF2B5EF4-FFF2-40B4-BE49-F238E27FC236}">
                    <a16:creationId xmlns:a16="http://schemas.microsoft.com/office/drawing/2014/main" id="{85992140-8663-42E2-FDE6-C305D73E30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3918" y="9792176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61" name="Line 1325">
                <a:extLst>
                  <a:ext uri="{FF2B5EF4-FFF2-40B4-BE49-F238E27FC236}">
                    <a16:creationId xmlns:a16="http://schemas.microsoft.com/office/drawing/2014/main" id="{DC62973D-A0B3-61D6-3D61-D2E312563B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6781" y="10162170"/>
                <a:ext cx="0" cy="15612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62" name="Line 1326">
                <a:extLst>
                  <a:ext uri="{FF2B5EF4-FFF2-40B4-BE49-F238E27FC236}">
                    <a16:creationId xmlns:a16="http://schemas.microsoft.com/office/drawing/2014/main" id="{CCDA07E4-D6D7-A19D-A2ED-DD31973D71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3918" y="10177781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63" name="Oval 1327">
                <a:extLst>
                  <a:ext uri="{FF2B5EF4-FFF2-40B4-BE49-F238E27FC236}">
                    <a16:creationId xmlns:a16="http://schemas.microsoft.com/office/drawing/2014/main" id="{7F9E1666-5BD6-8BCA-2B92-F293CA731F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1381" y="10020105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64" name="Oval 1328">
                <a:extLst>
                  <a:ext uri="{FF2B5EF4-FFF2-40B4-BE49-F238E27FC236}">
                    <a16:creationId xmlns:a16="http://schemas.microsoft.com/office/drawing/2014/main" id="{1BD11474-3D14-102B-DBF1-0B02F4984A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1381" y="10020105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65" name="Oval 1329">
                <a:extLst>
                  <a:ext uri="{FF2B5EF4-FFF2-40B4-BE49-F238E27FC236}">
                    <a16:creationId xmlns:a16="http://schemas.microsoft.com/office/drawing/2014/main" id="{343D3398-6C2F-275E-384D-DCEEBE9A02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2643" y="10090357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66" name="Oval 1330">
                <a:extLst>
                  <a:ext uri="{FF2B5EF4-FFF2-40B4-BE49-F238E27FC236}">
                    <a16:creationId xmlns:a16="http://schemas.microsoft.com/office/drawing/2014/main" id="{916AE8D5-5919-B0B6-7A0F-1586D89F77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2643" y="10090357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67" name="Oval 1331">
                <a:extLst>
                  <a:ext uri="{FF2B5EF4-FFF2-40B4-BE49-F238E27FC236}">
                    <a16:creationId xmlns:a16="http://schemas.microsoft.com/office/drawing/2014/main" id="{37FC4071-BFDB-C88A-14D9-C1D650D127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2643" y="10152803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68" name="Oval 1332">
                <a:extLst>
                  <a:ext uri="{FF2B5EF4-FFF2-40B4-BE49-F238E27FC236}">
                    <a16:creationId xmlns:a16="http://schemas.microsoft.com/office/drawing/2014/main" id="{BB282678-061E-2DD5-08F2-14B27AAA54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2643" y="10152803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69" name="Oval 1333">
                <a:extLst>
                  <a:ext uri="{FF2B5EF4-FFF2-40B4-BE49-F238E27FC236}">
                    <a16:creationId xmlns:a16="http://schemas.microsoft.com/office/drawing/2014/main" id="{71451EBF-0334-A7F5-C840-3B1F8CFD7A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2643" y="9767198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70" name="Oval 1334">
                <a:extLst>
                  <a:ext uri="{FF2B5EF4-FFF2-40B4-BE49-F238E27FC236}">
                    <a16:creationId xmlns:a16="http://schemas.microsoft.com/office/drawing/2014/main" id="{B0059797-49F8-BD39-733F-8AE28F5AA3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2643" y="9767198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71" name="Oval 1335">
                <a:extLst>
                  <a:ext uri="{FF2B5EF4-FFF2-40B4-BE49-F238E27FC236}">
                    <a16:creationId xmlns:a16="http://schemas.microsoft.com/office/drawing/2014/main" id="{126A07A7-19DA-36F1-0541-0249A3F3F3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118" y="10130947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72" name="Oval 1336">
                <a:extLst>
                  <a:ext uri="{FF2B5EF4-FFF2-40B4-BE49-F238E27FC236}">
                    <a16:creationId xmlns:a16="http://schemas.microsoft.com/office/drawing/2014/main" id="{B4AFD14E-5599-5A1F-E9AD-1696D09A33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118" y="10130947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73" name="Oval 1337">
                <a:extLst>
                  <a:ext uri="{FF2B5EF4-FFF2-40B4-BE49-F238E27FC236}">
                    <a16:creationId xmlns:a16="http://schemas.microsoft.com/office/drawing/2014/main" id="{F8E46E84-893B-BF3B-ABFD-58DFDB91EC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118" y="9799982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74" name="Oval 1338">
                <a:extLst>
                  <a:ext uri="{FF2B5EF4-FFF2-40B4-BE49-F238E27FC236}">
                    <a16:creationId xmlns:a16="http://schemas.microsoft.com/office/drawing/2014/main" id="{178A68AC-A964-D34B-3325-DA1AC126DA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0118" y="9799982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75" name="Rectangle 1339">
                <a:extLst>
                  <a:ext uri="{FF2B5EF4-FFF2-40B4-BE49-F238E27FC236}">
                    <a16:creationId xmlns:a16="http://schemas.microsoft.com/office/drawing/2014/main" id="{6152BC5B-6B2E-B406-82B7-F55AB3E1BE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35492" y="8766492"/>
                <a:ext cx="29815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IL-21</a:t>
                </a:r>
                <a:endParaRPr kumimoji="0" lang="zh-CN" altLang="zh-CN" sz="18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80" name="Freeform 1345">
                <a:extLst>
                  <a:ext uri="{FF2B5EF4-FFF2-40B4-BE49-F238E27FC236}">
                    <a16:creationId xmlns:a16="http://schemas.microsoft.com/office/drawing/2014/main" id="{DBADF367-A368-FFC4-1661-7EA2746C887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14693" y="10198077"/>
                <a:ext cx="1270000" cy="51519"/>
              </a:xfrm>
              <a:custGeom>
                <a:avLst/>
                <a:gdLst>
                  <a:gd name="T0" fmla="*/ 0 w 800"/>
                  <a:gd name="T1" fmla="*/ 0 h 33"/>
                  <a:gd name="T2" fmla="*/ 800 w 800"/>
                  <a:gd name="T3" fmla="*/ 0 h 33"/>
                  <a:gd name="T4" fmla="*/ 189 w 800"/>
                  <a:gd name="T5" fmla="*/ 33 h 33"/>
                  <a:gd name="T6" fmla="*/ 189 w 800"/>
                  <a:gd name="T7" fmla="*/ 0 h 33"/>
                  <a:gd name="T8" fmla="*/ 611 w 800"/>
                  <a:gd name="T9" fmla="*/ 33 h 33"/>
                  <a:gd name="T10" fmla="*/ 611 w 800"/>
                  <a:gd name="T11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00" h="33">
                    <a:moveTo>
                      <a:pt x="0" y="0"/>
                    </a:moveTo>
                    <a:lnTo>
                      <a:pt x="800" y="0"/>
                    </a:lnTo>
                    <a:moveTo>
                      <a:pt x="189" y="33"/>
                    </a:moveTo>
                    <a:lnTo>
                      <a:pt x="189" y="0"/>
                    </a:lnTo>
                    <a:moveTo>
                      <a:pt x="611" y="33"/>
                    </a:moveTo>
                    <a:lnTo>
                      <a:pt x="611" y="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81" name="Rectangle 1346">
                <a:extLst>
                  <a:ext uri="{FF2B5EF4-FFF2-40B4-BE49-F238E27FC236}">
                    <a16:creationId xmlns:a16="http://schemas.microsoft.com/office/drawing/2014/main" id="{F896E3F1-2130-2D39-9905-73A59386A0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45258" y="10121677"/>
                <a:ext cx="70532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282" name="Rectangle 1347">
                <a:extLst>
                  <a:ext uri="{FF2B5EF4-FFF2-40B4-BE49-F238E27FC236}">
                    <a16:creationId xmlns:a16="http://schemas.microsoft.com/office/drawing/2014/main" id="{E98E2E70-A877-3967-DC0C-85ED85264A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8095" y="9812568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1000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283" name="Rectangle 1348">
                <a:extLst>
                  <a:ext uri="{FF2B5EF4-FFF2-40B4-BE49-F238E27FC236}">
                    <a16:creationId xmlns:a16="http://schemas.microsoft.com/office/drawing/2014/main" id="{0748ACAF-211E-6E03-48CA-CD3630B199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8095" y="9505021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2000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284" name="Rectangle 1349">
                <a:extLst>
                  <a:ext uri="{FF2B5EF4-FFF2-40B4-BE49-F238E27FC236}">
                    <a16:creationId xmlns:a16="http://schemas.microsoft.com/office/drawing/2014/main" id="{81A2DD03-C237-596A-3D19-CA8E00A06C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8095" y="9195912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3000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285" name="Rectangle 1350">
                <a:extLst>
                  <a:ext uri="{FF2B5EF4-FFF2-40B4-BE49-F238E27FC236}">
                    <a16:creationId xmlns:a16="http://schemas.microsoft.com/office/drawing/2014/main" id="{FAD5D3F2-F3B9-BB65-68C9-EFF61D33C0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8095" y="8886803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4000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286" name="Freeform 1351">
                <a:extLst>
                  <a:ext uri="{FF2B5EF4-FFF2-40B4-BE49-F238E27FC236}">
                    <a16:creationId xmlns:a16="http://schemas.microsoft.com/office/drawing/2014/main" id="{D826F251-004C-1236-DA4F-1E548561999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68656" y="8955397"/>
                <a:ext cx="52388" cy="1248925"/>
              </a:xfrm>
              <a:custGeom>
                <a:avLst/>
                <a:gdLst>
                  <a:gd name="T0" fmla="*/ 33 w 33"/>
                  <a:gd name="T1" fmla="*/ 800 h 800"/>
                  <a:gd name="T2" fmla="*/ 33 w 33"/>
                  <a:gd name="T3" fmla="*/ 0 h 800"/>
                  <a:gd name="T4" fmla="*/ 33 w 33"/>
                  <a:gd name="T5" fmla="*/ 796 h 800"/>
                  <a:gd name="T6" fmla="*/ 0 w 33"/>
                  <a:gd name="T7" fmla="*/ 796 h 800"/>
                  <a:gd name="T8" fmla="*/ 33 w 33"/>
                  <a:gd name="T9" fmla="*/ 598 h 800"/>
                  <a:gd name="T10" fmla="*/ 0 w 33"/>
                  <a:gd name="T11" fmla="*/ 598 h 800"/>
                  <a:gd name="T12" fmla="*/ 33 w 33"/>
                  <a:gd name="T13" fmla="*/ 400 h 800"/>
                  <a:gd name="T14" fmla="*/ 0 w 33"/>
                  <a:gd name="T15" fmla="*/ 400 h 800"/>
                  <a:gd name="T16" fmla="*/ 33 w 33"/>
                  <a:gd name="T17" fmla="*/ 202 h 800"/>
                  <a:gd name="T18" fmla="*/ 0 w 33"/>
                  <a:gd name="T19" fmla="*/ 202 h 800"/>
                  <a:gd name="T20" fmla="*/ 33 w 33"/>
                  <a:gd name="T21" fmla="*/ 4 h 800"/>
                  <a:gd name="T22" fmla="*/ 0 w 33"/>
                  <a:gd name="T23" fmla="*/ 4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" h="800">
                    <a:moveTo>
                      <a:pt x="33" y="800"/>
                    </a:moveTo>
                    <a:lnTo>
                      <a:pt x="33" y="0"/>
                    </a:lnTo>
                    <a:moveTo>
                      <a:pt x="33" y="796"/>
                    </a:moveTo>
                    <a:lnTo>
                      <a:pt x="0" y="796"/>
                    </a:lnTo>
                    <a:moveTo>
                      <a:pt x="33" y="598"/>
                    </a:moveTo>
                    <a:lnTo>
                      <a:pt x="0" y="598"/>
                    </a:lnTo>
                    <a:moveTo>
                      <a:pt x="33" y="400"/>
                    </a:moveTo>
                    <a:lnTo>
                      <a:pt x="0" y="400"/>
                    </a:lnTo>
                    <a:moveTo>
                      <a:pt x="33" y="202"/>
                    </a:moveTo>
                    <a:lnTo>
                      <a:pt x="0" y="202"/>
                    </a:lnTo>
                    <a:moveTo>
                      <a:pt x="33" y="4"/>
                    </a:moveTo>
                    <a:lnTo>
                      <a:pt x="0" y="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87" name="Rectangle 1352">
                <a:extLst>
                  <a:ext uri="{FF2B5EF4-FFF2-40B4-BE49-F238E27FC236}">
                    <a16:creationId xmlns:a16="http://schemas.microsoft.com/office/drawing/2014/main" id="{E4879068-681E-D2FF-47FF-83A1F5AD6D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5531" y="10037277"/>
                <a:ext cx="149225" cy="18734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88" name="Line 1353">
                <a:extLst>
                  <a:ext uri="{FF2B5EF4-FFF2-40B4-BE49-F238E27FC236}">
                    <a16:creationId xmlns:a16="http://schemas.microsoft.com/office/drawing/2014/main" id="{5478B79F-DF39-E064-007B-30FD957AB6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6006" y="10046644"/>
                <a:ext cx="16827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89" name="Line 1354">
                <a:extLst>
                  <a:ext uri="{FF2B5EF4-FFF2-40B4-BE49-F238E27FC236}">
                    <a16:creationId xmlns:a16="http://schemas.microsoft.com/office/drawing/2014/main" id="{AE75581C-E8F9-2865-3494-CF945DCC3A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0143" y="10002932"/>
                <a:ext cx="0" cy="43712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90" name="Line 1355">
                <a:extLst>
                  <a:ext uri="{FF2B5EF4-FFF2-40B4-BE49-F238E27FC236}">
                    <a16:creationId xmlns:a16="http://schemas.microsoft.com/office/drawing/2014/main" id="{7089596C-12B2-8922-7D07-465A05B8C7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98868" y="10002932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91" name="Line 1356">
                <a:extLst>
                  <a:ext uri="{FF2B5EF4-FFF2-40B4-BE49-F238E27FC236}">
                    <a16:creationId xmlns:a16="http://schemas.microsoft.com/office/drawing/2014/main" id="{BCE46FEB-5BB9-85B6-D844-46D1FF2724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0143" y="10046644"/>
                <a:ext cx="0" cy="54641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92" name="Line 1357">
                <a:extLst>
                  <a:ext uri="{FF2B5EF4-FFF2-40B4-BE49-F238E27FC236}">
                    <a16:creationId xmlns:a16="http://schemas.microsoft.com/office/drawing/2014/main" id="{D943F88A-B853-4862-FF04-2FAF90F879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98868" y="10101285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93" name="Oval 1358">
                <a:extLst>
                  <a:ext uri="{FF2B5EF4-FFF2-40B4-BE49-F238E27FC236}">
                    <a16:creationId xmlns:a16="http://schemas.microsoft.com/office/drawing/2014/main" id="{F0BAE67D-EDE3-9E96-FC75-43AB703516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14743" y="10076307"/>
                <a:ext cx="50800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94" name="Oval 1359">
                <a:extLst>
                  <a:ext uri="{FF2B5EF4-FFF2-40B4-BE49-F238E27FC236}">
                    <a16:creationId xmlns:a16="http://schemas.microsoft.com/office/drawing/2014/main" id="{583E1454-BDB9-FC2C-802F-D75137E665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14743" y="10076307"/>
                <a:ext cx="50800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95" name="Oval 1360">
                <a:extLst>
                  <a:ext uri="{FF2B5EF4-FFF2-40B4-BE49-F238E27FC236}">
                    <a16:creationId xmlns:a16="http://schemas.microsoft.com/office/drawing/2014/main" id="{DE926894-9922-823A-BE14-36082EB487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481" y="10021666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96" name="Oval 1361">
                <a:extLst>
                  <a:ext uri="{FF2B5EF4-FFF2-40B4-BE49-F238E27FC236}">
                    <a16:creationId xmlns:a16="http://schemas.microsoft.com/office/drawing/2014/main" id="{17F81EC6-4D10-36C8-A65A-8892357FFD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3481" y="10021666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97" name="Oval 1362">
                <a:extLst>
                  <a:ext uri="{FF2B5EF4-FFF2-40B4-BE49-F238E27FC236}">
                    <a16:creationId xmlns:a16="http://schemas.microsoft.com/office/drawing/2014/main" id="{14B6395B-47BA-9F97-FE74-4C38016796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6006" y="9977953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98" name="Oval 1363">
                <a:extLst>
                  <a:ext uri="{FF2B5EF4-FFF2-40B4-BE49-F238E27FC236}">
                    <a16:creationId xmlns:a16="http://schemas.microsoft.com/office/drawing/2014/main" id="{5037B8FF-519C-1FC6-FD28-A8B6DAF7BE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6006" y="9977953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299" name="Rectangle 1364">
                <a:extLst>
                  <a:ext uri="{FF2B5EF4-FFF2-40B4-BE49-F238E27FC236}">
                    <a16:creationId xmlns:a16="http://schemas.microsoft.com/office/drawing/2014/main" id="{0A7A48DC-C182-CF6C-FFE6-7F4E6D393B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5456" y="10027910"/>
                <a:ext cx="149225" cy="109281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00" name="Line 1365">
                <a:extLst>
                  <a:ext uri="{FF2B5EF4-FFF2-40B4-BE49-F238E27FC236}">
                    <a16:creationId xmlns:a16="http://schemas.microsoft.com/office/drawing/2014/main" id="{7DAE8868-D9A3-77DC-AFED-6EF50E1B32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25931" y="10107530"/>
                <a:ext cx="1666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01" name="Line 1366">
                <a:extLst>
                  <a:ext uri="{FF2B5EF4-FFF2-40B4-BE49-F238E27FC236}">
                    <a16:creationId xmlns:a16="http://schemas.microsoft.com/office/drawing/2014/main" id="{5A822ADB-2A1F-E4E7-08FE-312EA65799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0068" y="9757831"/>
                <a:ext cx="0" cy="260714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02" name="Line 1367">
                <a:extLst>
                  <a:ext uri="{FF2B5EF4-FFF2-40B4-BE49-F238E27FC236}">
                    <a16:creationId xmlns:a16="http://schemas.microsoft.com/office/drawing/2014/main" id="{34403781-DFA4-5D15-5B4A-60AF9C7568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67206" y="9757831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03" name="Line 1368">
                <a:extLst>
                  <a:ext uri="{FF2B5EF4-FFF2-40B4-BE49-F238E27FC236}">
                    <a16:creationId xmlns:a16="http://schemas.microsoft.com/office/drawing/2014/main" id="{09E99FB4-5D3B-F83B-0992-77D44F0029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0068" y="10146558"/>
                <a:ext cx="0" cy="14051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04" name="Line 1369">
                <a:extLst>
                  <a:ext uri="{FF2B5EF4-FFF2-40B4-BE49-F238E27FC236}">
                    <a16:creationId xmlns:a16="http://schemas.microsoft.com/office/drawing/2014/main" id="{001B0232-6858-A6E6-62CD-E3EC20D038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67206" y="10160609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05" name="Oval 1370">
                <a:extLst>
                  <a:ext uri="{FF2B5EF4-FFF2-40B4-BE49-F238E27FC236}">
                    <a16:creationId xmlns:a16="http://schemas.microsoft.com/office/drawing/2014/main" id="{2EB5A7B1-B4FF-2852-5739-99FBAAD813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4031" y="10110652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06" name="Oval 1371">
                <a:extLst>
                  <a:ext uri="{FF2B5EF4-FFF2-40B4-BE49-F238E27FC236}">
                    <a16:creationId xmlns:a16="http://schemas.microsoft.com/office/drawing/2014/main" id="{1149999F-6010-0D96-82F0-9E8CE12926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4031" y="10110652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07" name="Oval 1372">
                <a:extLst>
                  <a:ext uri="{FF2B5EF4-FFF2-40B4-BE49-F238E27FC236}">
                    <a16:creationId xmlns:a16="http://schemas.microsoft.com/office/drawing/2014/main" id="{2BF00F66-10A3-A75D-3429-609BE7B68C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3406" y="10110652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08" name="Oval 1373">
                <a:extLst>
                  <a:ext uri="{FF2B5EF4-FFF2-40B4-BE49-F238E27FC236}">
                    <a16:creationId xmlns:a16="http://schemas.microsoft.com/office/drawing/2014/main" id="{99B1B88E-AD76-9451-7B06-FD62AC008B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3406" y="10110652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09" name="Oval 1374">
                <a:extLst>
                  <a:ext uri="{FF2B5EF4-FFF2-40B4-BE49-F238E27FC236}">
                    <a16:creationId xmlns:a16="http://schemas.microsoft.com/office/drawing/2014/main" id="{C257A0AC-8E49-2AFF-4BDE-51F1F03240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03718" y="10041961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10" name="Oval 1375">
                <a:extLst>
                  <a:ext uri="{FF2B5EF4-FFF2-40B4-BE49-F238E27FC236}">
                    <a16:creationId xmlns:a16="http://schemas.microsoft.com/office/drawing/2014/main" id="{3A104A71-BF1A-3802-748E-F6B4734CCF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03718" y="10041961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11" name="Oval 1376">
                <a:extLst>
                  <a:ext uri="{FF2B5EF4-FFF2-40B4-BE49-F238E27FC236}">
                    <a16:creationId xmlns:a16="http://schemas.microsoft.com/office/drawing/2014/main" id="{FF342848-554F-9C45-8CC9-D87DC03BFD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03718" y="10124702"/>
                <a:ext cx="49213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12" name="Oval 1377">
                <a:extLst>
                  <a:ext uri="{FF2B5EF4-FFF2-40B4-BE49-F238E27FC236}">
                    <a16:creationId xmlns:a16="http://schemas.microsoft.com/office/drawing/2014/main" id="{21E77DED-334F-7D82-F8EE-52F179A7F8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03718" y="10124702"/>
                <a:ext cx="49213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13" name="Oval 1378">
                <a:extLst>
                  <a:ext uri="{FF2B5EF4-FFF2-40B4-BE49-F238E27FC236}">
                    <a16:creationId xmlns:a16="http://schemas.microsoft.com/office/drawing/2014/main" id="{4E460BF8-6D19-4C6F-B3BE-208395712E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25931" y="10135631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14" name="Oval 1379">
                <a:extLst>
                  <a:ext uri="{FF2B5EF4-FFF2-40B4-BE49-F238E27FC236}">
                    <a16:creationId xmlns:a16="http://schemas.microsoft.com/office/drawing/2014/main" id="{434BCC16-1243-D706-B9C9-D5263DA516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25931" y="10135631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15" name="Oval 1380">
                <a:extLst>
                  <a:ext uri="{FF2B5EF4-FFF2-40B4-BE49-F238E27FC236}">
                    <a16:creationId xmlns:a16="http://schemas.microsoft.com/office/drawing/2014/main" id="{69C253A3-ECB9-A37B-5B47-A477FD9F09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83081" y="9979515"/>
                <a:ext cx="50800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16" name="Oval 1381">
                <a:extLst>
                  <a:ext uri="{FF2B5EF4-FFF2-40B4-BE49-F238E27FC236}">
                    <a16:creationId xmlns:a16="http://schemas.microsoft.com/office/drawing/2014/main" id="{4CE7AAA9-0310-0237-3A21-44DB7C107B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83081" y="9979515"/>
                <a:ext cx="50800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17" name="Oval 1382">
                <a:extLst>
                  <a:ext uri="{FF2B5EF4-FFF2-40B4-BE49-F238E27FC236}">
                    <a16:creationId xmlns:a16="http://schemas.microsoft.com/office/drawing/2014/main" id="{03B8ACA1-E6F1-160C-E66A-BC13331394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83081" y="9732852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18" name="Oval 1383">
                <a:extLst>
                  <a:ext uri="{FF2B5EF4-FFF2-40B4-BE49-F238E27FC236}">
                    <a16:creationId xmlns:a16="http://schemas.microsoft.com/office/drawing/2014/main" id="{FAB94536-4985-5B5F-DA8A-FC94EFB4E7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83081" y="9732852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19" name="Oval 1384">
                <a:extLst>
                  <a:ext uri="{FF2B5EF4-FFF2-40B4-BE49-F238E27FC236}">
                    <a16:creationId xmlns:a16="http://schemas.microsoft.com/office/drawing/2014/main" id="{7C09E6F3-AAE5-AB4C-B193-1C3AC6969B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4031" y="10056011"/>
                <a:ext cx="50800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20" name="Oval 1385">
                <a:extLst>
                  <a:ext uri="{FF2B5EF4-FFF2-40B4-BE49-F238E27FC236}">
                    <a16:creationId xmlns:a16="http://schemas.microsoft.com/office/drawing/2014/main" id="{5D5144F9-3B5A-F8F5-480D-EF4440FBFD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4031" y="10056011"/>
                <a:ext cx="50800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21" name="Rectangle 1386">
                <a:extLst>
                  <a:ext uri="{FF2B5EF4-FFF2-40B4-BE49-F238E27FC236}">
                    <a16:creationId xmlns:a16="http://schemas.microsoft.com/office/drawing/2014/main" id="{41EFBEDB-5CD8-5E86-B522-1FC8C4550F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4706" y="9384714"/>
                <a:ext cx="149225" cy="677542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322" name="Line 1387">
                <a:extLst>
                  <a:ext uri="{FF2B5EF4-FFF2-40B4-BE49-F238E27FC236}">
                    <a16:creationId xmlns:a16="http://schemas.microsoft.com/office/drawing/2014/main" id="{D37B6997-FFD8-24FD-D4DB-14C569F28D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05181" y="9878039"/>
                <a:ext cx="16827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23" name="Line 1388">
                <a:extLst>
                  <a:ext uri="{FF2B5EF4-FFF2-40B4-BE49-F238E27FC236}">
                    <a16:creationId xmlns:a16="http://schemas.microsoft.com/office/drawing/2014/main" id="{702ACEC8-F249-E135-A70C-6A5FB50BE6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9318" y="9259822"/>
                <a:ext cx="0" cy="115526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24" name="Line 1389">
                <a:extLst>
                  <a:ext uri="{FF2B5EF4-FFF2-40B4-BE49-F238E27FC236}">
                    <a16:creationId xmlns:a16="http://schemas.microsoft.com/office/drawing/2014/main" id="{3AC84B62-A6E2-4E0C-4F84-AACBE6903B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46456" y="9259822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25" name="Line 1390">
                <a:extLst>
                  <a:ext uri="{FF2B5EF4-FFF2-40B4-BE49-F238E27FC236}">
                    <a16:creationId xmlns:a16="http://schemas.microsoft.com/office/drawing/2014/main" id="{8D5D27FE-538A-B3C5-4B71-2CFB5BDF97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89318" y="10070062"/>
                <a:ext cx="0" cy="15612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26" name="Line 1391">
                <a:extLst>
                  <a:ext uri="{FF2B5EF4-FFF2-40B4-BE49-F238E27FC236}">
                    <a16:creationId xmlns:a16="http://schemas.microsoft.com/office/drawing/2014/main" id="{BD845904-F571-D0A3-8805-3F62E69963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46456" y="10085674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27" name="Oval 1392">
                <a:extLst>
                  <a:ext uri="{FF2B5EF4-FFF2-40B4-BE49-F238E27FC236}">
                    <a16:creationId xmlns:a16="http://schemas.microsoft.com/office/drawing/2014/main" id="{3859BA92-6582-1F62-51CE-2895FC546C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3918" y="9234843"/>
                <a:ext cx="50800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28" name="Oval 1393">
                <a:extLst>
                  <a:ext uri="{FF2B5EF4-FFF2-40B4-BE49-F238E27FC236}">
                    <a16:creationId xmlns:a16="http://schemas.microsoft.com/office/drawing/2014/main" id="{21BF4C65-D54D-7FCD-149A-07684CA110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3918" y="9234843"/>
                <a:ext cx="50800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29" name="Oval 1394">
                <a:extLst>
                  <a:ext uri="{FF2B5EF4-FFF2-40B4-BE49-F238E27FC236}">
                    <a16:creationId xmlns:a16="http://schemas.microsoft.com/office/drawing/2014/main" id="{80A2B2D5-9255-C063-DE30-D33E8BC1FF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3918" y="10060695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30" name="Oval 1395">
                <a:extLst>
                  <a:ext uri="{FF2B5EF4-FFF2-40B4-BE49-F238E27FC236}">
                    <a16:creationId xmlns:a16="http://schemas.microsoft.com/office/drawing/2014/main" id="{0AD32257-44BF-7583-D8C3-DF1EC97D85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3918" y="10060695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31" name="Oval 1396">
                <a:extLst>
                  <a:ext uri="{FF2B5EF4-FFF2-40B4-BE49-F238E27FC236}">
                    <a16:creationId xmlns:a16="http://schemas.microsoft.com/office/drawing/2014/main" id="{3CEB2431-6C2F-DAA1-FD17-F091E89D9E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3918" y="9701629"/>
                <a:ext cx="50800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32" name="Oval 1397">
                <a:extLst>
                  <a:ext uri="{FF2B5EF4-FFF2-40B4-BE49-F238E27FC236}">
                    <a16:creationId xmlns:a16="http://schemas.microsoft.com/office/drawing/2014/main" id="{F01B1D83-8FC0-1882-11C8-F540ED742E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3918" y="9701629"/>
                <a:ext cx="50800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33" name="Oval 1398">
                <a:extLst>
                  <a:ext uri="{FF2B5EF4-FFF2-40B4-BE49-F238E27FC236}">
                    <a16:creationId xmlns:a16="http://schemas.microsoft.com/office/drawing/2014/main" id="{B6DF321C-C40B-46C5-B744-59418E6F7C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3918" y="10006054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34" name="Oval 1399">
                <a:extLst>
                  <a:ext uri="{FF2B5EF4-FFF2-40B4-BE49-F238E27FC236}">
                    <a16:creationId xmlns:a16="http://schemas.microsoft.com/office/drawing/2014/main" id="{62C13CBF-C03B-6D44-1301-39433B51AF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3918" y="10006054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35" name="Rectangle 1400">
                <a:extLst>
                  <a:ext uri="{FF2B5EF4-FFF2-40B4-BE49-F238E27FC236}">
                    <a16:creationId xmlns:a16="http://schemas.microsoft.com/office/drawing/2014/main" id="{BB36B545-89B9-8157-E058-4F61D89945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84631" y="9618888"/>
                <a:ext cx="147638" cy="399656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336" name="Line 1401">
                <a:extLst>
                  <a:ext uri="{FF2B5EF4-FFF2-40B4-BE49-F238E27FC236}">
                    <a16:creationId xmlns:a16="http://schemas.microsoft.com/office/drawing/2014/main" id="{304B183D-DAAB-6424-C1CD-BBD61C7197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75106" y="9984198"/>
                <a:ext cx="1666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37" name="Line 1402">
                <a:extLst>
                  <a:ext uri="{FF2B5EF4-FFF2-40B4-BE49-F238E27FC236}">
                    <a16:creationId xmlns:a16="http://schemas.microsoft.com/office/drawing/2014/main" id="{621669C3-9F6A-BFAC-746C-6DC14E60C4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57656" y="9575175"/>
                <a:ext cx="0" cy="34345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38" name="Line 1403">
                <a:extLst>
                  <a:ext uri="{FF2B5EF4-FFF2-40B4-BE49-F238E27FC236}">
                    <a16:creationId xmlns:a16="http://schemas.microsoft.com/office/drawing/2014/main" id="{3B6AE524-41B2-F138-5B82-68C646BEBB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16381" y="9575175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39" name="Line 1404">
                <a:extLst>
                  <a:ext uri="{FF2B5EF4-FFF2-40B4-BE49-F238E27FC236}">
                    <a16:creationId xmlns:a16="http://schemas.microsoft.com/office/drawing/2014/main" id="{1DE18EE0-45C5-F96F-E4F0-EAB9A68B3E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57656" y="10027910"/>
                <a:ext cx="0" cy="73375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40" name="Line 1405">
                <a:extLst>
                  <a:ext uri="{FF2B5EF4-FFF2-40B4-BE49-F238E27FC236}">
                    <a16:creationId xmlns:a16="http://schemas.microsoft.com/office/drawing/2014/main" id="{BFF8A652-4464-AFF0-8D14-BA1FFEBE6E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16381" y="10101285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41" name="Oval 1406">
                <a:extLst>
                  <a:ext uri="{FF2B5EF4-FFF2-40B4-BE49-F238E27FC236}">
                    <a16:creationId xmlns:a16="http://schemas.microsoft.com/office/drawing/2014/main" id="{DFB86EBA-5687-7D54-95F3-54CD9BB4EB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3843" y="9979515"/>
                <a:ext cx="49213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42" name="Oval 1407">
                <a:extLst>
                  <a:ext uri="{FF2B5EF4-FFF2-40B4-BE49-F238E27FC236}">
                    <a16:creationId xmlns:a16="http://schemas.microsoft.com/office/drawing/2014/main" id="{0A497873-807D-966F-B7DB-562BD74719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3843" y="9979515"/>
                <a:ext cx="49213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43" name="Oval 1408">
                <a:extLst>
                  <a:ext uri="{FF2B5EF4-FFF2-40B4-BE49-F238E27FC236}">
                    <a16:creationId xmlns:a16="http://schemas.microsoft.com/office/drawing/2014/main" id="{D7ED3B42-6633-58CC-94ED-4373959171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0993" y="9550197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44" name="Oval 1409">
                <a:extLst>
                  <a:ext uri="{FF2B5EF4-FFF2-40B4-BE49-F238E27FC236}">
                    <a16:creationId xmlns:a16="http://schemas.microsoft.com/office/drawing/2014/main" id="{FFA0E991-8418-56A2-03DB-E2E7B14D88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0993" y="9550197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45" name="Oval 1410">
                <a:extLst>
                  <a:ext uri="{FF2B5EF4-FFF2-40B4-BE49-F238E27FC236}">
                    <a16:creationId xmlns:a16="http://schemas.microsoft.com/office/drawing/2014/main" id="{8CBA7734-9E37-3B56-A7EA-4D3A8867C1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3843" y="10076307"/>
                <a:ext cx="49213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46" name="Oval 1411">
                <a:extLst>
                  <a:ext uri="{FF2B5EF4-FFF2-40B4-BE49-F238E27FC236}">
                    <a16:creationId xmlns:a16="http://schemas.microsoft.com/office/drawing/2014/main" id="{648CBB72-4C8E-DE9A-7968-765016E039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3843" y="10076307"/>
                <a:ext cx="49213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47" name="Oval 1412">
                <a:extLst>
                  <a:ext uri="{FF2B5EF4-FFF2-40B4-BE49-F238E27FC236}">
                    <a16:creationId xmlns:a16="http://schemas.microsoft.com/office/drawing/2014/main" id="{3C33FFCA-64DE-0545-E748-E7BDEC9202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0993" y="9959220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48" name="Oval 1413">
                <a:extLst>
                  <a:ext uri="{FF2B5EF4-FFF2-40B4-BE49-F238E27FC236}">
                    <a16:creationId xmlns:a16="http://schemas.microsoft.com/office/drawing/2014/main" id="{40217554-9BAC-AD26-2A9B-3099C440F9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0993" y="9959220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49" name="Oval 1414">
                <a:extLst>
                  <a:ext uri="{FF2B5EF4-FFF2-40B4-BE49-F238E27FC236}">
                    <a16:creationId xmlns:a16="http://schemas.microsoft.com/office/drawing/2014/main" id="{FA2A5DCE-FE94-8B36-E256-525E9DA08C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3843" y="9595471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50" name="Oval 1415">
                <a:extLst>
                  <a:ext uri="{FF2B5EF4-FFF2-40B4-BE49-F238E27FC236}">
                    <a16:creationId xmlns:a16="http://schemas.microsoft.com/office/drawing/2014/main" id="{AC3F5D2C-1ED2-BBB8-E5CD-602CB018A3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3843" y="9595471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51" name="Oval 1416">
                <a:extLst>
                  <a:ext uri="{FF2B5EF4-FFF2-40B4-BE49-F238E27FC236}">
                    <a16:creationId xmlns:a16="http://schemas.microsoft.com/office/drawing/2014/main" id="{4E140B85-638A-E724-50F2-DF8C062AB9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5106" y="9959220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52" name="Oval 1417">
                <a:extLst>
                  <a:ext uri="{FF2B5EF4-FFF2-40B4-BE49-F238E27FC236}">
                    <a16:creationId xmlns:a16="http://schemas.microsoft.com/office/drawing/2014/main" id="{47A3E46A-38D8-96FA-81CF-8C970AF321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5106" y="9959220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53" name="Rectangle 1418">
                <a:extLst>
                  <a:ext uri="{FF2B5EF4-FFF2-40B4-BE49-F238E27FC236}">
                    <a16:creationId xmlns:a16="http://schemas.microsoft.com/office/drawing/2014/main" id="{FA0B0ED1-FD82-820C-428A-271A0358FA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7431" y="8766492"/>
                <a:ext cx="29815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IL-23</a:t>
                </a:r>
                <a:endParaRPr kumimoji="0" lang="zh-CN" altLang="zh-CN" sz="18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2595" name="组合 2594">
                <a:extLst>
                  <a:ext uri="{FF2B5EF4-FFF2-40B4-BE49-F238E27FC236}">
                    <a16:creationId xmlns:a16="http://schemas.microsoft.com/office/drawing/2014/main" id="{B4A15D07-5822-844F-3C68-8D9A3F1BCE5F}"/>
                  </a:ext>
                </a:extLst>
              </p:cNvPr>
              <p:cNvGrpSpPr/>
              <p:nvPr/>
            </p:nvGrpSpPr>
            <p:grpSpPr>
              <a:xfrm>
                <a:off x="4558238" y="8960386"/>
                <a:ext cx="465402" cy="272402"/>
                <a:chOff x="4506904" y="304027"/>
                <a:chExt cx="465402" cy="276999"/>
              </a:xfrm>
            </p:grpSpPr>
            <p:sp>
              <p:nvSpPr>
                <p:cNvPr id="2596" name="文本框 2595">
                  <a:extLst>
                    <a:ext uri="{FF2B5EF4-FFF2-40B4-BE49-F238E27FC236}">
                      <a16:creationId xmlns:a16="http://schemas.microsoft.com/office/drawing/2014/main" id="{D8F3AC96-96F3-851D-BE6A-F58315B5168D}"/>
                    </a:ext>
                  </a:extLst>
                </p:cNvPr>
                <p:cNvSpPr txBox="1"/>
                <p:nvPr/>
              </p:nvSpPr>
              <p:spPr>
                <a:xfrm>
                  <a:off x="4506904" y="304027"/>
                  <a:ext cx="46540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/>
                    <a:t>ns </a:t>
                  </a:r>
                  <a:endParaRPr lang="zh-CN" altLang="en-US" dirty="0"/>
                </a:p>
              </p:txBody>
            </p:sp>
            <p:sp>
              <p:nvSpPr>
                <p:cNvPr id="2597" name="Freeform 58">
                  <a:extLst>
                    <a:ext uri="{FF2B5EF4-FFF2-40B4-BE49-F238E27FC236}">
                      <a16:creationId xmlns:a16="http://schemas.microsoft.com/office/drawing/2014/main" id="{36551CE8-2F15-764F-A710-2CCD32FBB421}"/>
                    </a:ext>
                  </a:extLst>
                </p:cNvPr>
                <p:cNvSpPr/>
                <p:nvPr/>
              </p:nvSpPr>
              <p:spPr bwMode="auto">
                <a:xfrm>
                  <a:off x="4534982" y="505692"/>
                  <a:ext cx="235508" cy="58231"/>
                </a:xfrm>
                <a:custGeom>
                  <a:avLst/>
                  <a:gdLst>
                    <a:gd name="T0" fmla="*/ 0 w 489"/>
                    <a:gd name="T1" fmla="*/ 84 h 84"/>
                    <a:gd name="T2" fmla="*/ 0 w 489"/>
                    <a:gd name="T3" fmla="*/ 0 h 84"/>
                    <a:gd name="T4" fmla="*/ 489 w 489"/>
                    <a:gd name="T5" fmla="*/ 0 h 84"/>
                    <a:gd name="T6" fmla="*/ 489 w 489"/>
                    <a:gd name="T7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9" h="84">
                      <a:moveTo>
                        <a:pt x="0" y="84"/>
                      </a:moveTo>
                      <a:lnTo>
                        <a:pt x="0" y="0"/>
                      </a:lnTo>
                      <a:lnTo>
                        <a:pt x="489" y="0"/>
                      </a:lnTo>
                      <a:lnTo>
                        <a:pt x="489" y="84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51435" tIns="25718" rIns="51435" bIns="25718" numCol="1" anchor="t" anchorCtr="0" compatLnSpc="1"/>
                <a:lstStyle/>
                <a:p>
                  <a:endParaRPr lang="zh-CN" altLang="en-US" sz="1015" dirty="0"/>
                </a:p>
              </p:txBody>
            </p:sp>
          </p:grpSp>
          <p:grpSp>
            <p:nvGrpSpPr>
              <p:cNvPr id="2613" name="组合 2612">
                <a:extLst>
                  <a:ext uri="{FF2B5EF4-FFF2-40B4-BE49-F238E27FC236}">
                    <a16:creationId xmlns:a16="http://schemas.microsoft.com/office/drawing/2014/main" id="{5D42A869-558B-E445-AF16-3229A1B9D915}"/>
                  </a:ext>
                </a:extLst>
              </p:cNvPr>
              <p:cNvGrpSpPr/>
              <p:nvPr/>
            </p:nvGrpSpPr>
            <p:grpSpPr>
              <a:xfrm>
                <a:off x="2636693" y="8935803"/>
                <a:ext cx="465402" cy="272402"/>
                <a:chOff x="4506904" y="304027"/>
                <a:chExt cx="465402" cy="276999"/>
              </a:xfrm>
            </p:grpSpPr>
            <p:sp>
              <p:nvSpPr>
                <p:cNvPr id="2614" name="文本框 2613">
                  <a:extLst>
                    <a:ext uri="{FF2B5EF4-FFF2-40B4-BE49-F238E27FC236}">
                      <a16:creationId xmlns:a16="http://schemas.microsoft.com/office/drawing/2014/main" id="{CECAD91B-B383-E0F1-9B72-2B091E16A44A}"/>
                    </a:ext>
                  </a:extLst>
                </p:cNvPr>
                <p:cNvSpPr txBox="1"/>
                <p:nvPr/>
              </p:nvSpPr>
              <p:spPr>
                <a:xfrm>
                  <a:off x="4506904" y="304027"/>
                  <a:ext cx="46540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/>
                    <a:t>ns </a:t>
                  </a:r>
                  <a:endParaRPr lang="zh-CN" altLang="en-US" dirty="0"/>
                </a:p>
              </p:txBody>
            </p:sp>
            <p:sp>
              <p:nvSpPr>
                <p:cNvPr id="2615" name="Freeform 58">
                  <a:extLst>
                    <a:ext uri="{FF2B5EF4-FFF2-40B4-BE49-F238E27FC236}">
                      <a16:creationId xmlns:a16="http://schemas.microsoft.com/office/drawing/2014/main" id="{E04E68F4-8DF9-5E17-CC40-AC21A43D5AE4}"/>
                    </a:ext>
                  </a:extLst>
                </p:cNvPr>
                <p:cNvSpPr/>
                <p:nvPr/>
              </p:nvSpPr>
              <p:spPr bwMode="auto">
                <a:xfrm>
                  <a:off x="4534982" y="505692"/>
                  <a:ext cx="235508" cy="58231"/>
                </a:xfrm>
                <a:custGeom>
                  <a:avLst/>
                  <a:gdLst>
                    <a:gd name="T0" fmla="*/ 0 w 489"/>
                    <a:gd name="T1" fmla="*/ 84 h 84"/>
                    <a:gd name="T2" fmla="*/ 0 w 489"/>
                    <a:gd name="T3" fmla="*/ 0 h 84"/>
                    <a:gd name="T4" fmla="*/ 489 w 489"/>
                    <a:gd name="T5" fmla="*/ 0 h 84"/>
                    <a:gd name="T6" fmla="*/ 489 w 489"/>
                    <a:gd name="T7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9" h="84">
                      <a:moveTo>
                        <a:pt x="0" y="84"/>
                      </a:moveTo>
                      <a:lnTo>
                        <a:pt x="0" y="0"/>
                      </a:lnTo>
                      <a:lnTo>
                        <a:pt x="489" y="0"/>
                      </a:lnTo>
                      <a:lnTo>
                        <a:pt x="489" y="84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51435" tIns="25718" rIns="51435" bIns="25718" numCol="1" anchor="t" anchorCtr="0" compatLnSpc="1"/>
                <a:lstStyle/>
                <a:p>
                  <a:endParaRPr lang="zh-CN" altLang="en-US" sz="1015" dirty="0"/>
                </a:p>
              </p:txBody>
            </p:sp>
          </p:grpSp>
          <p:grpSp>
            <p:nvGrpSpPr>
              <p:cNvPr id="2622" name="组合 2621">
                <a:extLst>
                  <a:ext uri="{FF2B5EF4-FFF2-40B4-BE49-F238E27FC236}">
                    <a16:creationId xmlns:a16="http://schemas.microsoft.com/office/drawing/2014/main" id="{477977FC-57C3-FE85-587E-471A9B8D9D08}"/>
                  </a:ext>
                </a:extLst>
              </p:cNvPr>
              <p:cNvGrpSpPr/>
              <p:nvPr/>
            </p:nvGrpSpPr>
            <p:grpSpPr>
              <a:xfrm>
                <a:off x="681555" y="8953716"/>
                <a:ext cx="465402" cy="272402"/>
                <a:chOff x="4506904" y="304027"/>
                <a:chExt cx="465402" cy="276999"/>
              </a:xfrm>
            </p:grpSpPr>
            <p:sp>
              <p:nvSpPr>
                <p:cNvPr id="2623" name="文本框 2622">
                  <a:extLst>
                    <a:ext uri="{FF2B5EF4-FFF2-40B4-BE49-F238E27FC236}">
                      <a16:creationId xmlns:a16="http://schemas.microsoft.com/office/drawing/2014/main" id="{4AD33A03-6E89-32FD-C66F-B44CB63894A3}"/>
                    </a:ext>
                  </a:extLst>
                </p:cNvPr>
                <p:cNvSpPr txBox="1"/>
                <p:nvPr/>
              </p:nvSpPr>
              <p:spPr>
                <a:xfrm>
                  <a:off x="4506904" y="304027"/>
                  <a:ext cx="46540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/>
                    <a:t>ns </a:t>
                  </a:r>
                  <a:endParaRPr lang="zh-CN" altLang="en-US" dirty="0"/>
                </a:p>
              </p:txBody>
            </p:sp>
            <p:sp>
              <p:nvSpPr>
                <p:cNvPr id="2624" name="Freeform 58">
                  <a:extLst>
                    <a:ext uri="{FF2B5EF4-FFF2-40B4-BE49-F238E27FC236}">
                      <a16:creationId xmlns:a16="http://schemas.microsoft.com/office/drawing/2014/main" id="{3ADC6D5B-57C0-4767-CDEF-C3967DB888AB}"/>
                    </a:ext>
                  </a:extLst>
                </p:cNvPr>
                <p:cNvSpPr/>
                <p:nvPr/>
              </p:nvSpPr>
              <p:spPr bwMode="auto">
                <a:xfrm>
                  <a:off x="4534982" y="505692"/>
                  <a:ext cx="235508" cy="58231"/>
                </a:xfrm>
                <a:custGeom>
                  <a:avLst/>
                  <a:gdLst>
                    <a:gd name="T0" fmla="*/ 0 w 489"/>
                    <a:gd name="T1" fmla="*/ 84 h 84"/>
                    <a:gd name="T2" fmla="*/ 0 w 489"/>
                    <a:gd name="T3" fmla="*/ 0 h 84"/>
                    <a:gd name="T4" fmla="*/ 489 w 489"/>
                    <a:gd name="T5" fmla="*/ 0 h 84"/>
                    <a:gd name="T6" fmla="*/ 489 w 489"/>
                    <a:gd name="T7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9" h="84">
                      <a:moveTo>
                        <a:pt x="0" y="84"/>
                      </a:moveTo>
                      <a:lnTo>
                        <a:pt x="0" y="0"/>
                      </a:lnTo>
                      <a:lnTo>
                        <a:pt x="489" y="0"/>
                      </a:lnTo>
                      <a:lnTo>
                        <a:pt x="489" y="84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51435" tIns="25718" rIns="51435" bIns="25718" numCol="1" anchor="t" anchorCtr="0" compatLnSpc="1"/>
                <a:lstStyle/>
                <a:p>
                  <a:endParaRPr lang="zh-CN" altLang="en-US" sz="1015" dirty="0"/>
                </a:p>
              </p:txBody>
            </p:sp>
          </p:grpSp>
          <p:sp>
            <p:nvSpPr>
              <p:cNvPr id="2645" name="文本框 2644">
                <a:extLst>
                  <a:ext uri="{FF2B5EF4-FFF2-40B4-BE49-F238E27FC236}">
                    <a16:creationId xmlns:a16="http://schemas.microsoft.com/office/drawing/2014/main" id="{DCEB48BC-26B4-5808-2685-2E366DB481AC}"/>
                  </a:ext>
                </a:extLst>
              </p:cNvPr>
              <p:cNvSpPr txBox="1"/>
              <p:nvPr/>
            </p:nvSpPr>
            <p:spPr>
              <a:xfrm>
                <a:off x="1380981" y="9324023"/>
                <a:ext cx="248291" cy="302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*</a:t>
                </a:r>
                <a:endParaRPr lang="zh-CN" altLang="en-US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46" name="Freeform 58">
                <a:extLst>
                  <a:ext uri="{FF2B5EF4-FFF2-40B4-BE49-F238E27FC236}">
                    <a16:creationId xmlns:a16="http://schemas.microsoft.com/office/drawing/2014/main" id="{722E0C51-C0CF-EF02-9F5B-4C9C76A1B58E}"/>
                  </a:ext>
                </a:extLst>
              </p:cNvPr>
              <p:cNvSpPr/>
              <p:nvPr/>
            </p:nvSpPr>
            <p:spPr bwMode="auto">
              <a:xfrm>
                <a:off x="1381722" y="9477816"/>
                <a:ext cx="242074" cy="50707"/>
              </a:xfrm>
              <a:custGeom>
                <a:avLst/>
                <a:gdLst>
                  <a:gd name="T0" fmla="*/ 0 w 489"/>
                  <a:gd name="T1" fmla="*/ 84 h 84"/>
                  <a:gd name="T2" fmla="*/ 0 w 489"/>
                  <a:gd name="T3" fmla="*/ 0 h 84"/>
                  <a:gd name="T4" fmla="*/ 489 w 489"/>
                  <a:gd name="T5" fmla="*/ 0 h 84"/>
                  <a:gd name="T6" fmla="*/ 489 w 489"/>
                  <a:gd name="T7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9" h="84">
                    <a:moveTo>
                      <a:pt x="0" y="84"/>
                    </a:moveTo>
                    <a:lnTo>
                      <a:pt x="0" y="0"/>
                    </a:lnTo>
                    <a:lnTo>
                      <a:pt x="489" y="0"/>
                    </a:lnTo>
                    <a:lnTo>
                      <a:pt x="489" y="8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51435" tIns="25718" rIns="51435" bIns="25718" numCol="1" anchor="t" anchorCtr="0" compatLnSpc="1"/>
              <a:lstStyle/>
              <a:p>
                <a:endParaRPr lang="zh-CN" altLang="en-US" sz="1015" dirty="0"/>
              </a:p>
            </p:txBody>
          </p:sp>
          <p:sp>
            <p:nvSpPr>
              <p:cNvPr id="2647" name="文本框 2646">
                <a:extLst>
                  <a:ext uri="{FF2B5EF4-FFF2-40B4-BE49-F238E27FC236}">
                    <a16:creationId xmlns:a16="http://schemas.microsoft.com/office/drawing/2014/main" id="{553FC353-E3C0-A969-E9E0-7F203D761F30}"/>
                  </a:ext>
                </a:extLst>
              </p:cNvPr>
              <p:cNvSpPr txBox="1"/>
              <p:nvPr/>
            </p:nvSpPr>
            <p:spPr>
              <a:xfrm>
                <a:off x="3313918" y="9573614"/>
                <a:ext cx="324488" cy="302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**</a:t>
                </a:r>
                <a:endParaRPr lang="zh-CN" altLang="en-US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48" name="Freeform 58">
                <a:extLst>
                  <a:ext uri="{FF2B5EF4-FFF2-40B4-BE49-F238E27FC236}">
                    <a16:creationId xmlns:a16="http://schemas.microsoft.com/office/drawing/2014/main" id="{70934917-DCBC-061C-2240-7C3D0FA63FB6}"/>
                  </a:ext>
                </a:extLst>
              </p:cNvPr>
              <p:cNvSpPr/>
              <p:nvPr/>
            </p:nvSpPr>
            <p:spPr bwMode="auto">
              <a:xfrm>
                <a:off x="3347996" y="9727406"/>
                <a:ext cx="242074" cy="50707"/>
              </a:xfrm>
              <a:custGeom>
                <a:avLst/>
                <a:gdLst>
                  <a:gd name="T0" fmla="*/ 0 w 489"/>
                  <a:gd name="T1" fmla="*/ 84 h 84"/>
                  <a:gd name="T2" fmla="*/ 0 w 489"/>
                  <a:gd name="T3" fmla="*/ 0 h 84"/>
                  <a:gd name="T4" fmla="*/ 489 w 489"/>
                  <a:gd name="T5" fmla="*/ 0 h 84"/>
                  <a:gd name="T6" fmla="*/ 489 w 489"/>
                  <a:gd name="T7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9" h="84">
                    <a:moveTo>
                      <a:pt x="0" y="84"/>
                    </a:moveTo>
                    <a:lnTo>
                      <a:pt x="0" y="0"/>
                    </a:lnTo>
                    <a:lnTo>
                      <a:pt x="489" y="0"/>
                    </a:lnTo>
                    <a:lnTo>
                      <a:pt x="489" y="8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51435" tIns="25718" rIns="51435" bIns="25718" numCol="1" anchor="t" anchorCtr="0" compatLnSpc="1"/>
              <a:lstStyle/>
              <a:p>
                <a:endParaRPr lang="zh-CN" altLang="en-US" sz="1015" dirty="0"/>
              </a:p>
            </p:txBody>
          </p:sp>
          <p:sp>
            <p:nvSpPr>
              <p:cNvPr id="2649" name="文本框 2648">
                <a:extLst>
                  <a:ext uri="{FF2B5EF4-FFF2-40B4-BE49-F238E27FC236}">
                    <a16:creationId xmlns:a16="http://schemas.microsoft.com/office/drawing/2014/main" id="{6442A2CC-4D2F-0389-946A-0849E653720F}"/>
                  </a:ext>
                </a:extLst>
              </p:cNvPr>
              <p:cNvSpPr txBox="1"/>
              <p:nvPr/>
            </p:nvSpPr>
            <p:spPr>
              <a:xfrm>
                <a:off x="5254490" y="9338970"/>
                <a:ext cx="248291" cy="302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*</a:t>
                </a:r>
                <a:endParaRPr lang="zh-CN" altLang="en-US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50" name="Freeform 58">
                <a:extLst>
                  <a:ext uri="{FF2B5EF4-FFF2-40B4-BE49-F238E27FC236}">
                    <a16:creationId xmlns:a16="http://schemas.microsoft.com/office/drawing/2014/main" id="{C5B62221-044B-9D53-D36B-E9B7D5B1042E}"/>
                  </a:ext>
                </a:extLst>
              </p:cNvPr>
              <p:cNvSpPr/>
              <p:nvPr/>
            </p:nvSpPr>
            <p:spPr bwMode="auto">
              <a:xfrm>
                <a:off x="5255231" y="9492763"/>
                <a:ext cx="242074" cy="50707"/>
              </a:xfrm>
              <a:custGeom>
                <a:avLst/>
                <a:gdLst>
                  <a:gd name="T0" fmla="*/ 0 w 489"/>
                  <a:gd name="T1" fmla="*/ 84 h 84"/>
                  <a:gd name="T2" fmla="*/ 0 w 489"/>
                  <a:gd name="T3" fmla="*/ 0 h 84"/>
                  <a:gd name="T4" fmla="*/ 489 w 489"/>
                  <a:gd name="T5" fmla="*/ 0 h 84"/>
                  <a:gd name="T6" fmla="*/ 489 w 489"/>
                  <a:gd name="T7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9" h="84">
                    <a:moveTo>
                      <a:pt x="0" y="84"/>
                    </a:moveTo>
                    <a:lnTo>
                      <a:pt x="0" y="0"/>
                    </a:lnTo>
                    <a:lnTo>
                      <a:pt x="489" y="0"/>
                    </a:lnTo>
                    <a:lnTo>
                      <a:pt x="489" y="8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51435" tIns="25718" rIns="51435" bIns="25718" numCol="1" anchor="t" anchorCtr="0" compatLnSpc="1"/>
              <a:lstStyle/>
              <a:p>
                <a:endParaRPr lang="zh-CN" altLang="en-US" sz="1015" dirty="0"/>
              </a:p>
            </p:txBody>
          </p:sp>
          <p:grpSp>
            <p:nvGrpSpPr>
              <p:cNvPr id="2726" name="组合 2725">
                <a:extLst>
                  <a:ext uri="{FF2B5EF4-FFF2-40B4-BE49-F238E27FC236}">
                    <a16:creationId xmlns:a16="http://schemas.microsoft.com/office/drawing/2014/main" id="{B7DD29C7-A425-2A4A-8565-E5648F96E121}"/>
                  </a:ext>
                </a:extLst>
              </p:cNvPr>
              <p:cNvGrpSpPr/>
              <p:nvPr/>
            </p:nvGrpSpPr>
            <p:grpSpPr>
              <a:xfrm>
                <a:off x="4588524" y="10214674"/>
                <a:ext cx="1045425" cy="167043"/>
                <a:chOff x="2611062" y="3508375"/>
                <a:chExt cx="1045425" cy="169862"/>
              </a:xfrm>
            </p:grpSpPr>
            <p:sp>
              <p:nvSpPr>
                <p:cNvPr id="2727" name="Rectangle 324">
                  <a:extLst>
                    <a:ext uri="{FF2B5EF4-FFF2-40B4-BE49-F238E27FC236}">
                      <a16:creationId xmlns:a16="http://schemas.microsoft.com/office/drawing/2014/main" id="{3D837D83-D6B8-CA7C-7E40-2C7E5D70EF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11062" y="3524349"/>
                  <a:ext cx="277320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728" name="Rectangle 325">
                  <a:extLst>
                    <a:ext uri="{FF2B5EF4-FFF2-40B4-BE49-F238E27FC236}">
                      <a16:creationId xmlns:a16="http://schemas.microsoft.com/office/drawing/2014/main" id="{FF34E912-B707-5BC9-EEEF-A6ED743614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30088" y="3508375"/>
                  <a:ext cx="426399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Female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2732" name="组合 2731">
                <a:extLst>
                  <a:ext uri="{FF2B5EF4-FFF2-40B4-BE49-F238E27FC236}">
                    <a16:creationId xmlns:a16="http://schemas.microsoft.com/office/drawing/2014/main" id="{2951B233-9D7C-8A23-D1C1-857BD5D41791}"/>
                  </a:ext>
                </a:extLst>
              </p:cNvPr>
              <p:cNvGrpSpPr/>
              <p:nvPr/>
            </p:nvGrpSpPr>
            <p:grpSpPr>
              <a:xfrm>
                <a:off x="678783" y="10214674"/>
                <a:ext cx="1045425" cy="167043"/>
                <a:chOff x="2611062" y="3508375"/>
                <a:chExt cx="1045425" cy="169862"/>
              </a:xfrm>
            </p:grpSpPr>
            <p:sp>
              <p:nvSpPr>
                <p:cNvPr id="2733" name="Rectangle 324">
                  <a:extLst>
                    <a:ext uri="{FF2B5EF4-FFF2-40B4-BE49-F238E27FC236}">
                      <a16:creationId xmlns:a16="http://schemas.microsoft.com/office/drawing/2014/main" id="{CE803323-0FDC-98CE-6345-AD5646E4A6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11062" y="3524349"/>
                  <a:ext cx="277320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734" name="Rectangle 325">
                  <a:extLst>
                    <a:ext uri="{FF2B5EF4-FFF2-40B4-BE49-F238E27FC236}">
                      <a16:creationId xmlns:a16="http://schemas.microsoft.com/office/drawing/2014/main" id="{EDBBE011-4DD5-B5C2-2F2D-9A1183CFF2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30088" y="3508375"/>
                  <a:ext cx="426399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Female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2735" name="组合 2734">
                <a:extLst>
                  <a:ext uri="{FF2B5EF4-FFF2-40B4-BE49-F238E27FC236}">
                    <a16:creationId xmlns:a16="http://schemas.microsoft.com/office/drawing/2014/main" id="{4200289F-5097-37F3-DAB4-7BEA233AE53B}"/>
                  </a:ext>
                </a:extLst>
              </p:cNvPr>
              <p:cNvGrpSpPr/>
              <p:nvPr/>
            </p:nvGrpSpPr>
            <p:grpSpPr>
              <a:xfrm>
                <a:off x="2661300" y="10214674"/>
                <a:ext cx="1045425" cy="138295"/>
                <a:chOff x="2611062" y="3508375"/>
                <a:chExt cx="1045425" cy="169856"/>
              </a:xfrm>
            </p:grpSpPr>
            <p:sp>
              <p:nvSpPr>
                <p:cNvPr id="2736" name="Rectangle 324">
                  <a:extLst>
                    <a:ext uri="{FF2B5EF4-FFF2-40B4-BE49-F238E27FC236}">
                      <a16:creationId xmlns:a16="http://schemas.microsoft.com/office/drawing/2014/main" id="{8EF6446E-E640-2B1C-DB5F-0139E11ED4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11062" y="3524343"/>
                  <a:ext cx="277320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737" name="Rectangle 325">
                  <a:extLst>
                    <a:ext uri="{FF2B5EF4-FFF2-40B4-BE49-F238E27FC236}">
                      <a16:creationId xmlns:a16="http://schemas.microsoft.com/office/drawing/2014/main" id="{E25FB9B9-1305-ED68-26B8-34824268D8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30088" y="3508375"/>
                  <a:ext cx="426399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Female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763" name="Rectangle 70">
                <a:extLst>
                  <a:ext uri="{FF2B5EF4-FFF2-40B4-BE49-F238E27FC236}">
                    <a16:creationId xmlns:a16="http://schemas.microsoft.com/office/drawing/2014/main" id="{015FFEEE-7DAC-101E-8523-AD94511DC8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3293011" y="9457328"/>
                <a:ext cx="1227900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Concentration (pg/ml)</a:t>
                </a:r>
                <a:endParaRPr kumimoji="0" lang="zh-CN" altLang="zh-CN" sz="1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764" name="Rectangle 70">
                <a:extLst>
                  <a:ext uri="{FF2B5EF4-FFF2-40B4-BE49-F238E27FC236}">
                    <a16:creationId xmlns:a16="http://schemas.microsoft.com/office/drawing/2014/main" id="{339BE001-B86B-3CFB-7223-73C4EE3EBB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1437788" y="9475312"/>
                <a:ext cx="1227900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Concentration (pg/ml)</a:t>
                </a:r>
                <a:endParaRPr kumimoji="0" lang="zh-CN" altLang="zh-CN" sz="1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765" name="Rectangle 70">
                <a:extLst>
                  <a:ext uri="{FF2B5EF4-FFF2-40B4-BE49-F238E27FC236}">
                    <a16:creationId xmlns:a16="http://schemas.microsoft.com/office/drawing/2014/main" id="{94FEE489-3A0E-7470-F1F0-A379F0D4E3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-537006" y="9475312"/>
                <a:ext cx="1227900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Concentration (pg/ml)</a:t>
                </a:r>
                <a:endParaRPr kumimoji="0" lang="zh-CN" altLang="zh-CN" sz="1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784" name="TextBox 196">
                <a:extLst>
                  <a:ext uri="{FF2B5EF4-FFF2-40B4-BE49-F238E27FC236}">
                    <a16:creationId xmlns:a16="http://schemas.microsoft.com/office/drawing/2014/main" id="{F2A2758E-0903-B066-F04C-5AD139C3BE07}"/>
                  </a:ext>
                </a:extLst>
              </p:cNvPr>
              <p:cNvSpPr txBox="1"/>
              <p:nvPr/>
            </p:nvSpPr>
            <p:spPr>
              <a:xfrm>
                <a:off x="505060" y="8761234"/>
                <a:ext cx="45719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US" altLang="zh-CN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p</a:t>
                </a:r>
              </a:p>
            </p:txBody>
          </p:sp>
          <p:sp>
            <p:nvSpPr>
              <p:cNvPr id="2785" name="TextBox 196">
                <a:extLst>
                  <a:ext uri="{FF2B5EF4-FFF2-40B4-BE49-F238E27FC236}">
                    <a16:creationId xmlns:a16="http://schemas.microsoft.com/office/drawing/2014/main" id="{A92D967B-BEEE-AA39-9ACF-F4C24F9937F7}"/>
                  </a:ext>
                </a:extLst>
              </p:cNvPr>
              <p:cNvSpPr txBox="1"/>
              <p:nvPr/>
            </p:nvSpPr>
            <p:spPr>
              <a:xfrm>
                <a:off x="2453126" y="8766505"/>
                <a:ext cx="45719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US" altLang="zh-CN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q</a:t>
                </a:r>
              </a:p>
            </p:txBody>
          </p:sp>
          <p:sp>
            <p:nvSpPr>
              <p:cNvPr id="2786" name="TextBox 196">
                <a:extLst>
                  <a:ext uri="{FF2B5EF4-FFF2-40B4-BE49-F238E27FC236}">
                    <a16:creationId xmlns:a16="http://schemas.microsoft.com/office/drawing/2014/main" id="{DED5396C-E4B4-2F98-73E6-EF9E167501D6}"/>
                  </a:ext>
                </a:extLst>
              </p:cNvPr>
              <p:cNvSpPr txBox="1"/>
              <p:nvPr/>
            </p:nvSpPr>
            <p:spPr>
              <a:xfrm>
                <a:off x="4363266" y="8766492"/>
                <a:ext cx="45719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US" altLang="zh-CN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</a:p>
            </p:txBody>
          </p:sp>
        </p:grpSp>
        <p:grpSp>
          <p:nvGrpSpPr>
            <p:cNvPr id="2793" name="组合 2792">
              <a:extLst>
                <a:ext uri="{FF2B5EF4-FFF2-40B4-BE49-F238E27FC236}">
                  <a16:creationId xmlns:a16="http://schemas.microsoft.com/office/drawing/2014/main" id="{F4668F12-E303-E30E-F077-B0AB43F1F137}"/>
                </a:ext>
              </a:extLst>
            </p:cNvPr>
            <p:cNvGrpSpPr/>
            <p:nvPr/>
          </p:nvGrpSpPr>
          <p:grpSpPr>
            <a:xfrm>
              <a:off x="7071" y="10557141"/>
              <a:ext cx="5694219" cy="1606493"/>
              <a:chOff x="0" y="10440933"/>
              <a:chExt cx="5694219" cy="1606493"/>
            </a:xfrm>
          </p:grpSpPr>
          <p:sp>
            <p:nvSpPr>
              <p:cNvPr id="2358" name="Freeform 1424">
                <a:extLst>
                  <a:ext uri="{FF2B5EF4-FFF2-40B4-BE49-F238E27FC236}">
                    <a16:creationId xmlns:a16="http://schemas.microsoft.com/office/drawing/2014/main" id="{B9B89B73-7F4F-CC2F-7834-4970B45348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3731" y="11898176"/>
                <a:ext cx="1270000" cy="51518"/>
              </a:xfrm>
              <a:custGeom>
                <a:avLst/>
                <a:gdLst>
                  <a:gd name="T0" fmla="*/ 0 w 800"/>
                  <a:gd name="T1" fmla="*/ 0 h 33"/>
                  <a:gd name="T2" fmla="*/ 800 w 800"/>
                  <a:gd name="T3" fmla="*/ 0 h 33"/>
                  <a:gd name="T4" fmla="*/ 189 w 800"/>
                  <a:gd name="T5" fmla="*/ 33 h 33"/>
                  <a:gd name="T6" fmla="*/ 189 w 800"/>
                  <a:gd name="T7" fmla="*/ 0 h 33"/>
                  <a:gd name="T8" fmla="*/ 611 w 800"/>
                  <a:gd name="T9" fmla="*/ 33 h 33"/>
                  <a:gd name="T10" fmla="*/ 611 w 800"/>
                  <a:gd name="T11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00" h="33">
                    <a:moveTo>
                      <a:pt x="0" y="0"/>
                    </a:moveTo>
                    <a:lnTo>
                      <a:pt x="800" y="0"/>
                    </a:lnTo>
                    <a:moveTo>
                      <a:pt x="189" y="33"/>
                    </a:moveTo>
                    <a:lnTo>
                      <a:pt x="189" y="0"/>
                    </a:lnTo>
                    <a:moveTo>
                      <a:pt x="611" y="33"/>
                    </a:moveTo>
                    <a:lnTo>
                      <a:pt x="611" y="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59" name="Rectangle 1425">
                <a:extLst>
                  <a:ext uri="{FF2B5EF4-FFF2-40B4-BE49-F238E27FC236}">
                    <a16:creationId xmlns:a16="http://schemas.microsoft.com/office/drawing/2014/main" id="{038EF8F1-7FFD-C3A9-0AA7-0C6C0DD56C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635" y="11832623"/>
                <a:ext cx="70532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360" name="Rectangle 1426">
                <a:extLst>
                  <a:ext uri="{FF2B5EF4-FFF2-40B4-BE49-F238E27FC236}">
                    <a16:creationId xmlns:a16="http://schemas.microsoft.com/office/drawing/2014/main" id="{4D3FB82D-BBE0-231C-2FC4-7DA9FEC669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472" y="11523514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2000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361" name="Rectangle 1427">
                <a:extLst>
                  <a:ext uri="{FF2B5EF4-FFF2-40B4-BE49-F238E27FC236}">
                    <a16:creationId xmlns:a16="http://schemas.microsoft.com/office/drawing/2014/main" id="{16885BAD-19AB-ABE9-96BC-BE169CFCC7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472" y="11215966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4000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362" name="Rectangle 1428">
                <a:extLst>
                  <a:ext uri="{FF2B5EF4-FFF2-40B4-BE49-F238E27FC236}">
                    <a16:creationId xmlns:a16="http://schemas.microsoft.com/office/drawing/2014/main" id="{1173D57C-5FF3-1436-D27E-0384C4B2B5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472" y="10906857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6000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363" name="Rectangle 1429">
                <a:extLst>
                  <a:ext uri="{FF2B5EF4-FFF2-40B4-BE49-F238E27FC236}">
                    <a16:creationId xmlns:a16="http://schemas.microsoft.com/office/drawing/2014/main" id="{BA2E98F2-4167-E3DC-594B-8CDBBF8503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472" y="10597748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8000</a:t>
                </a:r>
                <a:endParaRPr kumimoji="0" lang="zh-CN" altLang="zh-CN" sz="2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364" name="Freeform 1430">
                <a:extLst>
                  <a:ext uri="{FF2B5EF4-FFF2-40B4-BE49-F238E27FC236}">
                    <a16:creationId xmlns:a16="http://schemas.microsoft.com/office/drawing/2014/main" id="{EC66DB64-5A54-D738-B89C-EE0A49E6E25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77694" y="10655495"/>
                <a:ext cx="52388" cy="1248925"/>
              </a:xfrm>
              <a:custGeom>
                <a:avLst/>
                <a:gdLst>
                  <a:gd name="T0" fmla="*/ 33 w 33"/>
                  <a:gd name="T1" fmla="*/ 800 h 800"/>
                  <a:gd name="T2" fmla="*/ 33 w 33"/>
                  <a:gd name="T3" fmla="*/ 0 h 800"/>
                  <a:gd name="T4" fmla="*/ 33 w 33"/>
                  <a:gd name="T5" fmla="*/ 796 h 800"/>
                  <a:gd name="T6" fmla="*/ 0 w 33"/>
                  <a:gd name="T7" fmla="*/ 796 h 800"/>
                  <a:gd name="T8" fmla="*/ 33 w 33"/>
                  <a:gd name="T9" fmla="*/ 598 h 800"/>
                  <a:gd name="T10" fmla="*/ 0 w 33"/>
                  <a:gd name="T11" fmla="*/ 598 h 800"/>
                  <a:gd name="T12" fmla="*/ 33 w 33"/>
                  <a:gd name="T13" fmla="*/ 400 h 800"/>
                  <a:gd name="T14" fmla="*/ 0 w 33"/>
                  <a:gd name="T15" fmla="*/ 400 h 800"/>
                  <a:gd name="T16" fmla="*/ 33 w 33"/>
                  <a:gd name="T17" fmla="*/ 202 h 800"/>
                  <a:gd name="T18" fmla="*/ 0 w 33"/>
                  <a:gd name="T19" fmla="*/ 202 h 800"/>
                  <a:gd name="T20" fmla="*/ 33 w 33"/>
                  <a:gd name="T21" fmla="*/ 4 h 800"/>
                  <a:gd name="T22" fmla="*/ 0 w 33"/>
                  <a:gd name="T23" fmla="*/ 4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" h="800">
                    <a:moveTo>
                      <a:pt x="33" y="800"/>
                    </a:moveTo>
                    <a:lnTo>
                      <a:pt x="33" y="0"/>
                    </a:lnTo>
                    <a:moveTo>
                      <a:pt x="33" y="796"/>
                    </a:moveTo>
                    <a:lnTo>
                      <a:pt x="0" y="796"/>
                    </a:lnTo>
                    <a:moveTo>
                      <a:pt x="33" y="598"/>
                    </a:moveTo>
                    <a:lnTo>
                      <a:pt x="0" y="598"/>
                    </a:lnTo>
                    <a:moveTo>
                      <a:pt x="33" y="400"/>
                    </a:moveTo>
                    <a:lnTo>
                      <a:pt x="0" y="400"/>
                    </a:lnTo>
                    <a:moveTo>
                      <a:pt x="33" y="202"/>
                    </a:moveTo>
                    <a:lnTo>
                      <a:pt x="0" y="202"/>
                    </a:lnTo>
                    <a:moveTo>
                      <a:pt x="33" y="4"/>
                    </a:moveTo>
                    <a:lnTo>
                      <a:pt x="0" y="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65" name="Rectangle 1431">
                <a:extLst>
                  <a:ext uri="{FF2B5EF4-FFF2-40B4-BE49-F238E27FC236}">
                    <a16:creationId xmlns:a16="http://schemas.microsoft.com/office/drawing/2014/main" id="{7B2912D3-FB81-9B14-F7C5-09CD3D6162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4569" y="11888809"/>
                <a:ext cx="149225" cy="18734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66" name="Line 1432">
                <a:extLst>
                  <a:ext uri="{FF2B5EF4-FFF2-40B4-BE49-F238E27FC236}">
                    <a16:creationId xmlns:a16="http://schemas.microsoft.com/office/drawing/2014/main" id="{1388CA8F-5035-F88E-D09C-765F71A85A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65044" y="11898176"/>
                <a:ext cx="16827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67" name="Line 1433">
                <a:extLst>
                  <a:ext uri="{FF2B5EF4-FFF2-40B4-BE49-F238E27FC236}">
                    <a16:creationId xmlns:a16="http://schemas.microsoft.com/office/drawing/2014/main" id="{75A1F93C-D632-10CA-5DDC-018C8941E7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49181" y="11785772"/>
                <a:ext cx="0" cy="112403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68" name="Line 1434">
                <a:extLst>
                  <a:ext uri="{FF2B5EF4-FFF2-40B4-BE49-F238E27FC236}">
                    <a16:creationId xmlns:a16="http://schemas.microsoft.com/office/drawing/2014/main" id="{C6FBA74A-A9B4-F896-C412-BA9E74C688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7906" y="11785772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69" name="Oval 1435">
                <a:extLst>
                  <a:ext uri="{FF2B5EF4-FFF2-40B4-BE49-F238E27FC236}">
                    <a16:creationId xmlns:a16="http://schemas.microsoft.com/office/drawing/2014/main" id="{A7F7EED6-2FC0-DE64-4CF0-4E1829816B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2519" y="11873197"/>
                <a:ext cx="50800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70" name="Oval 1436">
                <a:extLst>
                  <a:ext uri="{FF2B5EF4-FFF2-40B4-BE49-F238E27FC236}">
                    <a16:creationId xmlns:a16="http://schemas.microsoft.com/office/drawing/2014/main" id="{DAE0340C-07F6-3931-3654-3D2EF40582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2519" y="11873197"/>
                <a:ext cx="50800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71" name="Oval 1437">
                <a:extLst>
                  <a:ext uri="{FF2B5EF4-FFF2-40B4-BE49-F238E27FC236}">
                    <a16:creationId xmlns:a16="http://schemas.microsoft.com/office/drawing/2014/main" id="{E989BF4D-90E4-7E05-2886-BCD34AC45F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3781" y="11762356"/>
                <a:ext cx="50800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72" name="Oval 1438">
                <a:extLst>
                  <a:ext uri="{FF2B5EF4-FFF2-40B4-BE49-F238E27FC236}">
                    <a16:creationId xmlns:a16="http://schemas.microsoft.com/office/drawing/2014/main" id="{9AF9529D-337C-5F35-D18F-851F8C809F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3781" y="11762356"/>
                <a:ext cx="50800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73" name="Oval 1439">
                <a:extLst>
                  <a:ext uri="{FF2B5EF4-FFF2-40B4-BE49-F238E27FC236}">
                    <a16:creationId xmlns:a16="http://schemas.microsoft.com/office/drawing/2014/main" id="{7D6F005C-07BA-B385-51BA-1690F760A1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5044" y="11873197"/>
                <a:ext cx="50800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74" name="Oval 1440">
                <a:extLst>
                  <a:ext uri="{FF2B5EF4-FFF2-40B4-BE49-F238E27FC236}">
                    <a16:creationId xmlns:a16="http://schemas.microsoft.com/office/drawing/2014/main" id="{71CB4C2B-F0BB-CDC7-0791-A5D757CEC0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5044" y="11873197"/>
                <a:ext cx="50800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75" name="Rectangle 1441">
                <a:extLst>
                  <a:ext uri="{FF2B5EF4-FFF2-40B4-BE49-F238E27FC236}">
                    <a16:creationId xmlns:a16="http://schemas.microsoft.com/office/drawing/2014/main" id="{55F9D4B5-ADB4-E293-42C4-DBA051CEAB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44494" y="11888809"/>
                <a:ext cx="149225" cy="18734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76" name="Line 1442">
                <a:extLst>
                  <a:ext uri="{FF2B5EF4-FFF2-40B4-BE49-F238E27FC236}">
                    <a16:creationId xmlns:a16="http://schemas.microsoft.com/office/drawing/2014/main" id="{7ED00F73-001A-9970-84BC-894AC9B7E8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4969" y="11898176"/>
                <a:ext cx="1666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77" name="Line 1443">
                <a:extLst>
                  <a:ext uri="{FF2B5EF4-FFF2-40B4-BE49-F238E27FC236}">
                    <a16:creationId xmlns:a16="http://schemas.microsoft.com/office/drawing/2014/main" id="{D8CCD9D0-E8D3-3D4E-73D7-557BA90008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19106" y="11824802"/>
                <a:ext cx="0" cy="73374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78" name="Line 1444">
                <a:extLst>
                  <a:ext uri="{FF2B5EF4-FFF2-40B4-BE49-F238E27FC236}">
                    <a16:creationId xmlns:a16="http://schemas.microsoft.com/office/drawing/2014/main" id="{01C63371-A7CE-DC7F-8313-9C7B1D1961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76244" y="11824802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79" name="Oval 1445">
                <a:extLst>
                  <a:ext uri="{FF2B5EF4-FFF2-40B4-BE49-F238E27FC236}">
                    <a16:creationId xmlns:a16="http://schemas.microsoft.com/office/drawing/2014/main" id="{D8F82D7F-B7DD-1C39-DFBB-B86A0399CA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4019" y="11873197"/>
                <a:ext cx="49213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80" name="Oval 1446">
                <a:extLst>
                  <a:ext uri="{FF2B5EF4-FFF2-40B4-BE49-F238E27FC236}">
                    <a16:creationId xmlns:a16="http://schemas.microsoft.com/office/drawing/2014/main" id="{1537872F-A168-B29F-B75A-C34D3CD6CA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4019" y="11873197"/>
                <a:ext cx="49213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81" name="Oval 1447">
                <a:extLst>
                  <a:ext uri="{FF2B5EF4-FFF2-40B4-BE49-F238E27FC236}">
                    <a16:creationId xmlns:a16="http://schemas.microsoft.com/office/drawing/2014/main" id="{F34AA34E-181D-9D82-1558-092AA7A9C9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2756" y="11873197"/>
                <a:ext cx="49213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82" name="Oval 1448">
                <a:extLst>
                  <a:ext uri="{FF2B5EF4-FFF2-40B4-BE49-F238E27FC236}">
                    <a16:creationId xmlns:a16="http://schemas.microsoft.com/office/drawing/2014/main" id="{FEB49EFB-C8DC-E30D-0886-873C4094A3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12756" y="11873197"/>
                <a:ext cx="49213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83" name="Oval 1449">
                <a:extLst>
                  <a:ext uri="{FF2B5EF4-FFF2-40B4-BE49-F238E27FC236}">
                    <a16:creationId xmlns:a16="http://schemas.microsoft.com/office/drawing/2014/main" id="{4087119A-D999-5C67-6C94-8697168332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3706" y="11801384"/>
                <a:ext cx="50800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84" name="Oval 1450">
                <a:extLst>
                  <a:ext uri="{FF2B5EF4-FFF2-40B4-BE49-F238E27FC236}">
                    <a16:creationId xmlns:a16="http://schemas.microsoft.com/office/drawing/2014/main" id="{E7498589-D987-B54D-D47F-D2711228CC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3706" y="11801384"/>
                <a:ext cx="50800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85" name="Oval 1451">
                <a:extLst>
                  <a:ext uri="{FF2B5EF4-FFF2-40B4-BE49-F238E27FC236}">
                    <a16:creationId xmlns:a16="http://schemas.microsoft.com/office/drawing/2014/main" id="{DEC9AAEC-28B9-8658-683E-A819F1FF88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4969" y="11873197"/>
                <a:ext cx="50800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86" name="Oval 1452">
                <a:extLst>
                  <a:ext uri="{FF2B5EF4-FFF2-40B4-BE49-F238E27FC236}">
                    <a16:creationId xmlns:a16="http://schemas.microsoft.com/office/drawing/2014/main" id="{DAC91DFB-DEF4-A4BC-4121-0743C2D3BB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4969" y="11873197"/>
                <a:ext cx="50800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87" name="Oval 1453">
                <a:extLst>
                  <a:ext uri="{FF2B5EF4-FFF2-40B4-BE49-F238E27FC236}">
                    <a16:creationId xmlns:a16="http://schemas.microsoft.com/office/drawing/2014/main" id="{A1A9660A-D9CA-6AAC-8C1D-949E37EABD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3069" y="11873197"/>
                <a:ext cx="50800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88" name="Oval 1454">
                <a:extLst>
                  <a:ext uri="{FF2B5EF4-FFF2-40B4-BE49-F238E27FC236}">
                    <a16:creationId xmlns:a16="http://schemas.microsoft.com/office/drawing/2014/main" id="{37A301F9-B61D-42CB-FC36-70BC09F5CE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73069" y="11873197"/>
                <a:ext cx="50800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89" name="Oval 1455">
                <a:extLst>
                  <a:ext uri="{FF2B5EF4-FFF2-40B4-BE49-F238E27FC236}">
                    <a16:creationId xmlns:a16="http://schemas.microsoft.com/office/drawing/2014/main" id="{BB805374-B7E6-1DC5-D672-C7C3792D33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1806" y="11873197"/>
                <a:ext cx="50800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90" name="Oval 1456">
                <a:extLst>
                  <a:ext uri="{FF2B5EF4-FFF2-40B4-BE49-F238E27FC236}">
                    <a16:creationId xmlns:a16="http://schemas.microsoft.com/office/drawing/2014/main" id="{167B7312-EC95-9318-1D24-85EEE73EDE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1806" y="11873197"/>
                <a:ext cx="50800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91" name="Oval 1457">
                <a:extLst>
                  <a:ext uri="{FF2B5EF4-FFF2-40B4-BE49-F238E27FC236}">
                    <a16:creationId xmlns:a16="http://schemas.microsoft.com/office/drawing/2014/main" id="{A9BBAAAC-1382-0315-7B69-AD1ED15DF6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3706" y="11873197"/>
                <a:ext cx="50800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92" name="Oval 1458">
                <a:extLst>
                  <a:ext uri="{FF2B5EF4-FFF2-40B4-BE49-F238E27FC236}">
                    <a16:creationId xmlns:a16="http://schemas.microsoft.com/office/drawing/2014/main" id="{67199D82-ACC0-4033-8843-A590766554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93706" y="11873197"/>
                <a:ext cx="50800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93" name="Oval 1459">
                <a:extLst>
                  <a:ext uri="{FF2B5EF4-FFF2-40B4-BE49-F238E27FC236}">
                    <a16:creationId xmlns:a16="http://schemas.microsoft.com/office/drawing/2014/main" id="{E7C9D93C-1389-8A5F-CBFB-64ADFE7960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2444" y="11873197"/>
                <a:ext cx="49213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94" name="Oval 1460">
                <a:extLst>
                  <a:ext uri="{FF2B5EF4-FFF2-40B4-BE49-F238E27FC236}">
                    <a16:creationId xmlns:a16="http://schemas.microsoft.com/office/drawing/2014/main" id="{1B1E01BA-1AFC-DDD8-499C-C8A1C88CFD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2444" y="11873197"/>
                <a:ext cx="49213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95" name="Rectangle 1461">
                <a:extLst>
                  <a:ext uri="{FF2B5EF4-FFF2-40B4-BE49-F238E27FC236}">
                    <a16:creationId xmlns:a16="http://schemas.microsoft.com/office/drawing/2014/main" id="{7AE1495F-0388-98BE-19D0-F28E95DCDC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3744" y="11067641"/>
                <a:ext cx="149225" cy="821168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396" name="Line 1462">
                <a:extLst>
                  <a:ext uri="{FF2B5EF4-FFF2-40B4-BE49-F238E27FC236}">
                    <a16:creationId xmlns:a16="http://schemas.microsoft.com/office/drawing/2014/main" id="{02119F22-4B8D-74FD-13F8-6CD79B1A4E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4219" y="11841974"/>
                <a:ext cx="16827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97" name="Line 1463">
                <a:extLst>
                  <a:ext uri="{FF2B5EF4-FFF2-40B4-BE49-F238E27FC236}">
                    <a16:creationId xmlns:a16="http://schemas.microsoft.com/office/drawing/2014/main" id="{400068FE-A1D6-A4B7-E84C-0126C38C66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8356" y="10814733"/>
                <a:ext cx="0" cy="24354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98" name="Line 1464">
                <a:extLst>
                  <a:ext uri="{FF2B5EF4-FFF2-40B4-BE49-F238E27FC236}">
                    <a16:creationId xmlns:a16="http://schemas.microsoft.com/office/drawing/2014/main" id="{26A831E4-90E5-C1C6-1882-D716645A07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55494" y="10814733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399" name="Oval 1465">
                <a:extLst>
                  <a:ext uri="{FF2B5EF4-FFF2-40B4-BE49-F238E27FC236}">
                    <a16:creationId xmlns:a16="http://schemas.microsoft.com/office/drawing/2014/main" id="{AC420690-99F5-142D-7F5C-3A465B0038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1694" y="11873197"/>
                <a:ext cx="50800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00" name="Oval 1466">
                <a:extLst>
                  <a:ext uri="{FF2B5EF4-FFF2-40B4-BE49-F238E27FC236}">
                    <a16:creationId xmlns:a16="http://schemas.microsoft.com/office/drawing/2014/main" id="{BEF62247-0839-409D-DFFA-030668C208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1694" y="11873197"/>
                <a:ext cx="50800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01" name="Oval 1467">
                <a:extLst>
                  <a:ext uri="{FF2B5EF4-FFF2-40B4-BE49-F238E27FC236}">
                    <a16:creationId xmlns:a16="http://schemas.microsoft.com/office/drawing/2014/main" id="{0D1A3628-72F4-6E3A-3219-05626CAEC2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956" y="11762356"/>
                <a:ext cx="50800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02" name="Oval 1468">
                <a:extLst>
                  <a:ext uri="{FF2B5EF4-FFF2-40B4-BE49-F238E27FC236}">
                    <a16:creationId xmlns:a16="http://schemas.microsoft.com/office/drawing/2014/main" id="{3A646C11-854B-E8B0-13DC-62F4DD5ECB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956" y="11762356"/>
                <a:ext cx="50800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03" name="Oval 1469">
                <a:extLst>
                  <a:ext uri="{FF2B5EF4-FFF2-40B4-BE49-F238E27FC236}">
                    <a16:creationId xmlns:a16="http://schemas.microsoft.com/office/drawing/2014/main" id="{BCB3DC0B-FE41-F0C8-206B-92972E99AC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956" y="10789755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04" name="Oval 1470">
                <a:extLst>
                  <a:ext uri="{FF2B5EF4-FFF2-40B4-BE49-F238E27FC236}">
                    <a16:creationId xmlns:a16="http://schemas.microsoft.com/office/drawing/2014/main" id="{BC650907-4D73-F50E-9BDF-D5768C83E5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956" y="10789755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05" name="Oval 1471">
                <a:extLst>
                  <a:ext uri="{FF2B5EF4-FFF2-40B4-BE49-F238E27FC236}">
                    <a16:creationId xmlns:a16="http://schemas.microsoft.com/office/drawing/2014/main" id="{203431F3-8F38-ABD4-8FB2-A13ECFC753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219" y="11873197"/>
                <a:ext cx="50800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06" name="Oval 1472">
                <a:extLst>
                  <a:ext uri="{FF2B5EF4-FFF2-40B4-BE49-F238E27FC236}">
                    <a16:creationId xmlns:a16="http://schemas.microsoft.com/office/drawing/2014/main" id="{A68B8D9F-27C0-EFFF-AA6F-9853C5063D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4219" y="11873197"/>
                <a:ext cx="50800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07" name="Rectangle 1473">
                <a:extLst>
                  <a:ext uri="{FF2B5EF4-FFF2-40B4-BE49-F238E27FC236}">
                    <a16:creationId xmlns:a16="http://schemas.microsoft.com/office/drawing/2014/main" id="{4B79D2CE-AA10-AED8-258D-78E1764F1F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3669" y="11621852"/>
                <a:ext cx="147638" cy="266957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408" name="Line 1474">
                <a:extLst>
                  <a:ext uri="{FF2B5EF4-FFF2-40B4-BE49-F238E27FC236}">
                    <a16:creationId xmlns:a16="http://schemas.microsoft.com/office/drawing/2014/main" id="{ABC4AC34-9B4E-34CE-820A-758F1BD720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84144" y="11862270"/>
                <a:ext cx="1666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09" name="Line 1475">
                <a:extLst>
                  <a:ext uri="{FF2B5EF4-FFF2-40B4-BE49-F238E27FC236}">
                    <a16:creationId xmlns:a16="http://schemas.microsoft.com/office/drawing/2014/main" id="{D48B8D30-1CFA-CA56-A7C3-3C931FD06E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66694" y="11233123"/>
                <a:ext cx="0" cy="37936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10" name="Line 1476">
                <a:extLst>
                  <a:ext uri="{FF2B5EF4-FFF2-40B4-BE49-F238E27FC236}">
                    <a16:creationId xmlns:a16="http://schemas.microsoft.com/office/drawing/2014/main" id="{85DD74F0-495E-C1C9-D158-B41E8C16F6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25419" y="11233123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11" name="Oval 1477">
                <a:extLst>
                  <a:ext uri="{FF2B5EF4-FFF2-40B4-BE49-F238E27FC236}">
                    <a16:creationId xmlns:a16="http://schemas.microsoft.com/office/drawing/2014/main" id="{70A8BD83-7567-BA3A-2443-0979342E1F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2881" y="11873197"/>
                <a:ext cx="49213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12" name="Oval 1478">
                <a:extLst>
                  <a:ext uri="{FF2B5EF4-FFF2-40B4-BE49-F238E27FC236}">
                    <a16:creationId xmlns:a16="http://schemas.microsoft.com/office/drawing/2014/main" id="{38E98AC6-2708-E532-151D-BEF6DE6381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2881" y="11873197"/>
                <a:ext cx="49213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13" name="Oval 1479">
                <a:extLst>
                  <a:ext uri="{FF2B5EF4-FFF2-40B4-BE49-F238E27FC236}">
                    <a16:creationId xmlns:a16="http://schemas.microsoft.com/office/drawing/2014/main" id="{64944D9F-3BDF-05E9-FCE4-120FE96A59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144" y="11873197"/>
                <a:ext cx="49213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14" name="Oval 1480">
                <a:extLst>
                  <a:ext uri="{FF2B5EF4-FFF2-40B4-BE49-F238E27FC236}">
                    <a16:creationId xmlns:a16="http://schemas.microsoft.com/office/drawing/2014/main" id="{AB37CF42-1A6B-BF7A-D6F2-5F488DE0AB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4144" y="11873197"/>
                <a:ext cx="49213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15" name="Oval 1481">
                <a:extLst>
                  <a:ext uri="{FF2B5EF4-FFF2-40B4-BE49-F238E27FC236}">
                    <a16:creationId xmlns:a16="http://schemas.microsoft.com/office/drawing/2014/main" id="{D2DB36CE-4581-DB1C-E71F-D2F74F2258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2881" y="11208145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16" name="Oval 1482">
                <a:extLst>
                  <a:ext uri="{FF2B5EF4-FFF2-40B4-BE49-F238E27FC236}">
                    <a16:creationId xmlns:a16="http://schemas.microsoft.com/office/drawing/2014/main" id="{88E43956-EFA5-0ED8-BE29-D1D8E008DC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2881" y="11208145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17" name="Oval 1483">
                <a:extLst>
                  <a:ext uri="{FF2B5EF4-FFF2-40B4-BE49-F238E27FC236}">
                    <a16:creationId xmlns:a16="http://schemas.microsoft.com/office/drawing/2014/main" id="{16DF27C6-DB9E-0F91-43F6-80F6ABB278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2881" y="11713959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18" name="Oval 1484">
                <a:extLst>
                  <a:ext uri="{FF2B5EF4-FFF2-40B4-BE49-F238E27FC236}">
                    <a16:creationId xmlns:a16="http://schemas.microsoft.com/office/drawing/2014/main" id="{0221EA78-EABE-F12D-2D6B-54A95983DB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2881" y="11713959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19" name="Oval 1485">
                <a:extLst>
                  <a:ext uri="{FF2B5EF4-FFF2-40B4-BE49-F238E27FC236}">
                    <a16:creationId xmlns:a16="http://schemas.microsoft.com/office/drawing/2014/main" id="{09C55953-2739-FEE4-A6E6-49236749EC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0031" y="11873197"/>
                <a:ext cx="50800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20" name="Oval 1486">
                <a:extLst>
                  <a:ext uri="{FF2B5EF4-FFF2-40B4-BE49-F238E27FC236}">
                    <a16:creationId xmlns:a16="http://schemas.microsoft.com/office/drawing/2014/main" id="{49B665D8-22EF-547B-B241-BE319E54EA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00031" y="11873197"/>
                <a:ext cx="50800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21" name="Oval 1487">
                <a:extLst>
                  <a:ext uri="{FF2B5EF4-FFF2-40B4-BE49-F238E27FC236}">
                    <a16:creationId xmlns:a16="http://schemas.microsoft.com/office/drawing/2014/main" id="{D17741CC-FE8D-7EBE-A6B6-6A09AFDDFF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2881" y="11801384"/>
                <a:ext cx="49213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22" name="Oval 1488">
                <a:extLst>
                  <a:ext uri="{FF2B5EF4-FFF2-40B4-BE49-F238E27FC236}">
                    <a16:creationId xmlns:a16="http://schemas.microsoft.com/office/drawing/2014/main" id="{FE031A4A-B5C1-E828-F73D-DBC12F5BF2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42881" y="11801384"/>
                <a:ext cx="49213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23" name="Rectangle 1489">
                <a:extLst>
                  <a:ext uri="{FF2B5EF4-FFF2-40B4-BE49-F238E27FC236}">
                    <a16:creationId xmlns:a16="http://schemas.microsoft.com/office/drawing/2014/main" id="{FEE8E2B6-1FA1-639E-0C8B-A4CA9FC96C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0544" y="10443487"/>
                <a:ext cx="335028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CCL3</a:t>
                </a:r>
                <a:endParaRPr kumimoji="0" lang="zh-CN" altLang="zh-CN" sz="18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28" name="Freeform 1495">
                <a:extLst>
                  <a:ext uri="{FF2B5EF4-FFF2-40B4-BE49-F238E27FC236}">
                    <a16:creationId xmlns:a16="http://schemas.microsoft.com/office/drawing/2014/main" id="{B9B37865-EFCD-5C1F-9D4A-A7B7F2171A2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500169" y="11877881"/>
                <a:ext cx="1263650" cy="53079"/>
              </a:xfrm>
              <a:custGeom>
                <a:avLst/>
                <a:gdLst>
                  <a:gd name="T0" fmla="*/ 0 w 796"/>
                  <a:gd name="T1" fmla="*/ 0 h 34"/>
                  <a:gd name="T2" fmla="*/ 796 w 796"/>
                  <a:gd name="T3" fmla="*/ 0 h 34"/>
                  <a:gd name="T4" fmla="*/ 188 w 796"/>
                  <a:gd name="T5" fmla="*/ 34 h 34"/>
                  <a:gd name="T6" fmla="*/ 188 w 796"/>
                  <a:gd name="T7" fmla="*/ 0 h 34"/>
                  <a:gd name="T8" fmla="*/ 607 w 796"/>
                  <a:gd name="T9" fmla="*/ 34 h 34"/>
                  <a:gd name="T10" fmla="*/ 607 w 796"/>
                  <a:gd name="T11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96" h="34">
                    <a:moveTo>
                      <a:pt x="0" y="0"/>
                    </a:moveTo>
                    <a:lnTo>
                      <a:pt x="796" y="0"/>
                    </a:lnTo>
                    <a:moveTo>
                      <a:pt x="188" y="34"/>
                    </a:moveTo>
                    <a:lnTo>
                      <a:pt x="188" y="0"/>
                    </a:lnTo>
                    <a:moveTo>
                      <a:pt x="607" y="34"/>
                    </a:moveTo>
                    <a:lnTo>
                      <a:pt x="607" y="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29" name="Rectangle 1496">
                <a:extLst>
                  <a:ext uri="{FF2B5EF4-FFF2-40B4-BE49-F238E27FC236}">
                    <a16:creationId xmlns:a16="http://schemas.microsoft.com/office/drawing/2014/main" id="{187F1114-3298-8612-8624-91D7AF5A71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33072" y="11813889"/>
                <a:ext cx="70532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430" name="Rectangle 1497">
                <a:extLst>
                  <a:ext uri="{FF2B5EF4-FFF2-40B4-BE49-F238E27FC236}">
                    <a16:creationId xmlns:a16="http://schemas.microsoft.com/office/drawing/2014/main" id="{26EE6F6F-704D-8C6B-74C0-4874EB8078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4322" y="11506341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2000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431" name="Rectangle 1498">
                <a:extLst>
                  <a:ext uri="{FF2B5EF4-FFF2-40B4-BE49-F238E27FC236}">
                    <a16:creationId xmlns:a16="http://schemas.microsoft.com/office/drawing/2014/main" id="{E8DAAAC6-BDE3-10E5-D50B-4DBA2E7C15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4322" y="11197232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4000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432" name="Rectangle 1499">
                <a:extLst>
                  <a:ext uri="{FF2B5EF4-FFF2-40B4-BE49-F238E27FC236}">
                    <a16:creationId xmlns:a16="http://schemas.microsoft.com/office/drawing/2014/main" id="{132D4540-C863-F004-BCC9-72201728BA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4322" y="10889684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6000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433" name="Rectangle 1500">
                <a:extLst>
                  <a:ext uri="{FF2B5EF4-FFF2-40B4-BE49-F238E27FC236}">
                    <a16:creationId xmlns:a16="http://schemas.microsoft.com/office/drawing/2014/main" id="{8FDDCBE0-4AEE-7B84-197F-BB818D9371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4322" y="10582136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8000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434" name="Freeform 1501">
                <a:extLst>
                  <a:ext uri="{FF2B5EF4-FFF2-40B4-BE49-F238E27FC236}">
                    <a16:creationId xmlns:a16="http://schemas.microsoft.com/office/drawing/2014/main" id="{31F55FE4-06CE-4703-9F42-6A997C6F18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52544" y="10639884"/>
                <a:ext cx="53975" cy="1244242"/>
              </a:xfrm>
              <a:custGeom>
                <a:avLst/>
                <a:gdLst>
                  <a:gd name="T0" fmla="*/ 34 w 34"/>
                  <a:gd name="T1" fmla="*/ 797 h 797"/>
                  <a:gd name="T2" fmla="*/ 34 w 34"/>
                  <a:gd name="T3" fmla="*/ 0 h 797"/>
                  <a:gd name="T4" fmla="*/ 34 w 34"/>
                  <a:gd name="T5" fmla="*/ 793 h 797"/>
                  <a:gd name="T6" fmla="*/ 0 w 34"/>
                  <a:gd name="T7" fmla="*/ 793 h 797"/>
                  <a:gd name="T8" fmla="*/ 34 w 34"/>
                  <a:gd name="T9" fmla="*/ 596 h 797"/>
                  <a:gd name="T10" fmla="*/ 0 w 34"/>
                  <a:gd name="T11" fmla="*/ 596 h 797"/>
                  <a:gd name="T12" fmla="*/ 34 w 34"/>
                  <a:gd name="T13" fmla="*/ 399 h 797"/>
                  <a:gd name="T14" fmla="*/ 0 w 34"/>
                  <a:gd name="T15" fmla="*/ 399 h 797"/>
                  <a:gd name="T16" fmla="*/ 34 w 34"/>
                  <a:gd name="T17" fmla="*/ 201 h 797"/>
                  <a:gd name="T18" fmla="*/ 0 w 34"/>
                  <a:gd name="T19" fmla="*/ 201 h 797"/>
                  <a:gd name="T20" fmla="*/ 34 w 34"/>
                  <a:gd name="T21" fmla="*/ 4 h 797"/>
                  <a:gd name="T22" fmla="*/ 0 w 34"/>
                  <a:gd name="T23" fmla="*/ 4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" h="797">
                    <a:moveTo>
                      <a:pt x="34" y="797"/>
                    </a:moveTo>
                    <a:lnTo>
                      <a:pt x="34" y="0"/>
                    </a:lnTo>
                    <a:moveTo>
                      <a:pt x="34" y="793"/>
                    </a:moveTo>
                    <a:lnTo>
                      <a:pt x="0" y="793"/>
                    </a:lnTo>
                    <a:moveTo>
                      <a:pt x="34" y="596"/>
                    </a:moveTo>
                    <a:lnTo>
                      <a:pt x="0" y="596"/>
                    </a:lnTo>
                    <a:moveTo>
                      <a:pt x="34" y="399"/>
                    </a:moveTo>
                    <a:lnTo>
                      <a:pt x="0" y="399"/>
                    </a:lnTo>
                    <a:moveTo>
                      <a:pt x="34" y="201"/>
                    </a:moveTo>
                    <a:lnTo>
                      <a:pt x="0" y="201"/>
                    </a:lnTo>
                    <a:moveTo>
                      <a:pt x="34" y="4"/>
                    </a:moveTo>
                    <a:lnTo>
                      <a:pt x="0" y="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35" name="Rectangle 1502">
                <a:extLst>
                  <a:ext uri="{FF2B5EF4-FFF2-40B4-BE49-F238E27FC236}">
                    <a16:creationId xmlns:a16="http://schemas.microsoft.com/office/drawing/2014/main" id="{EE3A7A84-628F-97EA-06F8-8CD70910C1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9419" y="11852903"/>
                <a:ext cx="147638" cy="18734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36" name="Line 1503">
                <a:extLst>
                  <a:ext uri="{FF2B5EF4-FFF2-40B4-BE49-F238E27FC236}">
                    <a16:creationId xmlns:a16="http://schemas.microsoft.com/office/drawing/2014/main" id="{B620A8C5-E18E-3BAC-BF26-E56E3E5DA2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9894" y="11862270"/>
                <a:ext cx="1666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37" name="Line 1504">
                <a:extLst>
                  <a:ext uri="{FF2B5EF4-FFF2-40B4-BE49-F238E27FC236}">
                    <a16:creationId xmlns:a16="http://schemas.microsoft.com/office/drawing/2014/main" id="{9181E2DC-FAB5-5527-6DF7-5F234CA18A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2444" y="11681175"/>
                <a:ext cx="0" cy="181094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38" name="Line 1505">
                <a:extLst>
                  <a:ext uri="{FF2B5EF4-FFF2-40B4-BE49-F238E27FC236}">
                    <a16:creationId xmlns:a16="http://schemas.microsoft.com/office/drawing/2014/main" id="{9ACF114C-0107-F950-B227-AE5224189F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1169" y="11681175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39" name="Line 1506">
                <a:extLst>
                  <a:ext uri="{FF2B5EF4-FFF2-40B4-BE49-F238E27FC236}">
                    <a16:creationId xmlns:a16="http://schemas.microsoft.com/office/drawing/2014/main" id="{A026983A-F7C9-6C21-BC44-3841F11FAC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2444" y="11862270"/>
                <a:ext cx="0" cy="9367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40" name="Line 1507">
                <a:extLst>
                  <a:ext uri="{FF2B5EF4-FFF2-40B4-BE49-F238E27FC236}">
                    <a16:creationId xmlns:a16="http://schemas.microsoft.com/office/drawing/2014/main" id="{C16F4FE5-60D1-D151-EBB8-922F62307C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1169" y="11871637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41" name="Oval 1508">
                <a:extLst>
                  <a:ext uri="{FF2B5EF4-FFF2-40B4-BE49-F238E27FC236}">
                    <a16:creationId xmlns:a16="http://schemas.microsoft.com/office/drawing/2014/main" id="{6F7073C8-F085-DA05-CBAD-0A9896DF8E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9894" y="11846658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42" name="Oval 1509">
                <a:extLst>
                  <a:ext uri="{FF2B5EF4-FFF2-40B4-BE49-F238E27FC236}">
                    <a16:creationId xmlns:a16="http://schemas.microsoft.com/office/drawing/2014/main" id="{F12AEBF5-EED3-D84E-E6AE-5049AB80AD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9894" y="11846658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43" name="Oval 1510">
                <a:extLst>
                  <a:ext uri="{FF2B5EF4-FFF2-40B4-BE49-F238E27FC236}">
                    <a16:creationId xmlns:a16="http://schemas.microsoft.com/office/drawing/2014/main" id="{81C445F9-EC06-C661-A6E4-563B0E996B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8631" y="11656197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44" name="Oval 1511">
                <a:extLst>
                  <a:ext uri="{FF2B5EF4-FFF2-40B4-BE49-F238E27FC236}">
                    <a16:creationId xmlns:a16="http://schemas.microsoft.com/office/drawing/2014/main" id="{CF602418-FC0E-499D-5B32-433AB20CCE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8631" y="11656197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45" name="Oval 1512">
                <a:extLst>
                  <a:ext uri="{FF2B5EF4-FFF2-40B4-BE49-F238E27FC236}">
                    <a16:creationId xmlns:a16="http://schemas.microsoft.com/office/drawing/2014/main" id="{C709BFBE-D9BD-3E08-6C76-DFE53D5607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5781" y="11837291"/>
                <a:ext cx="50800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46" name="Oval 1513">
                <a:extLst>
                  <a:ext uri="{FF2B5EF4-FFF2-40B4-BE49-F238E27FC236}">
                    <a16:creationId xmlns:a16="http://schemas.microsoft.com/office/drawing/2014/main" id="{E3D59851-ED45-0639-B5C2-44AB40BE80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5781" y="11837291"/>
                <a:ext cx="50800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47" name="Rectangle 1514">
                <a:extLst>
                  <a:ext uri="{FF2B5EF4-FFF2-40B4-BE49-F238E27FC236}">
                    <a16:creationId xmlns:a16="http://schemas.microsoft.com/office/drawing/2014/main" id="{C8921264-031B-4977-4D5D-0328512F0F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16169" y="11843536"/>
                <a:ext cx="147638" cy="20296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48" name="Line 1515">
                <a:extLst>
                  <a:ext uri="{FF2B5EF4-FFF2-40B4-BE49-F238E27FC236}">
                    <a16:creationId xmlns:a16="http://schemas.microsoft.com/office/drawing/2014/main" id="{CDC9BBDD-6ED4-0A66-8601-C694DAFA41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06644" y="11870075"/>
                <a:ext cx="1666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49" name="Line 1516">
                <a:extLst>
                  <a:ext uri="{FF2B5EF4-FFF2-40B4-BE49-F238E27FC236}">
                    <a16:creationId xmlns:a16="http://schemas.microsoft.com/office/drawing/2014/main" id="{841086CE-F3B5-16B6-4A78-953A07F20E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9194" y="11570333"/>
                <a:ext cx="0" cy="263836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50" name="Line 1517">
                <a:extLst>
                  <a:ext uri="{FF2B5EF4-FFF2-40B4-BE49-F238E27FC236}">
                    <a16:creationId xmlns:a16="http://schemas.microsoft.com/office/drawing/2014/main" id="{7F0C1169-A614-9AE7-796C-F5D905D4FF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7919" y="11570333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51" name="Line 1518">
                <a:extLst>
                  <a:ext uri="{FF2B5EF4-FFF2-40B4-BE49-F238E27FC236}">
                    <a16:creationId xmlns:a16="http://schemas.microsoft.com/office/drawing/2014/main" id="{2342341F-1F15-CB95-99E9-10A5AA5FFB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9194" y="11873197"/>
                <a:ext cx="0" cy="1562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52" name="Line 1519">
                <a:extLst>
                  <a:ext uri="{FF2B5EF4-FFF2-40B4-BE49-F238E27FC236}">
                    <a16:creationId xmlns:a16="http://schemas.microsoft.com/office/drawing/2014/main" id="{00C05DC1-B994-226E-965B-1FCAA25229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47919" y="11874759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53" name="Oval 1520">
                <a:extLst>
                  <a:ext uri="{FF2B5EF4-FFF2-40B4-BE49-F238E27FC236}">
                    <a16:creationId xmlns:a16="http://schemas.microsoft.com/office/drawing/2014/main" id="{CC4058F2-DBDF-A969-D9D6-BB6BEAAFB8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2681" y="11846658"/>
                <a:ext cx="49213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54" name="Oval 1521">
                <a:extLst>
                  <a:ext uri="{FF2B5EF4-FFF2-40B4-BE49-F238E27FC236}">
                    <a16:creationId xmlns:a16="http://schemas.microsoft.com/office/drawing/2014/main" id="{0A2EE4F5-2844-EB09-B005-A35E8EADA4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2681" y="11846658"/>
                <a:ext cx="49213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55" name="Oval 1522">
                <a:extLst>
                  <a:ext uri="{FF2B5EF4-FFF2-40B4-BE49-F238E27FC236}">
                    <a16:creationId xmlns:a16="http://schemas.microsoft.com/office/drawing/2014/main" id="{9D44CFE5-44D2-A4B7-6447-F7FF1802B5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869" y="11834169"/>
                <a:ext cx="50800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56" name="Oval 1523">
                <a:extLst>
                  <a:ext uri="{FF2B5EF4-FFF2-40B4-BE49-F238E27FC236}">
                    <a16:creationId xmlns:a16="http://schemas.microsoft.com/office/drawing/2014/main" id="{E2146A2B-936C-3240-9233-18B04C62BC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8869" y="11834169"/>
                <a:ext cx="50800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57" name="Oval 1524">
                <a:extLst>
                  <a:ext uri="{FF2B5EF4-FFF2-40B4-BE49-F238E27FC236}">
                    <a16:creationId xmlns:a16="http://schemas.microsoft.com/office/drawing/2014/main" id="{9BA775F6-9C20-771A-3468-626CA346AA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5381" y="11801384"/>
                <a:ext cx="49213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58" name="Oval 1525">
                <a:extLst>
                  <a:ext uri="{FF2B5EF4-FFF2-40B4-BE49-F238E27FC236}">
                    <a16:creationId xmlns:a16="http://schemas.microsoft.com/office/drawing/2014/main" id="{277ED7D7-9C8B-D6C4-8ADA-E11DBCBFBB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5381" y="11801384"/>
                <a:ext cx="49213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59" name="Oval 1526">
                <a:extLst>
                  <a:ext uri="{FF2B5EF4-FFF2-40B4-BE49-F238E27FC236}">
                    <a16:creationId xmlns:a16="http://schemas.microsoft.com/office/drawing/2014/main" id="{C58C06DB-B58C-222A-CC37-BB607A4CC7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8719" y="11849780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60" name="Oval 1527">
                <a:extLst>
                  <a:ext uri="{FF2B5EF4-FFF2-40B4-BE49-F238E27FC236}">
                    <a16:creationId xmlns:a16="http://schemas.microsoft.com/office/drawing/2014/main" id="{0D4C0F11-C55A-A03B-649D-3D5206A9FD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98719" y="11849780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61" name="Oval 1528">
                <a:extLst>
                  <a:ext uri="{FF2B5EF4-FFF2-40B4-BE49-F238E27FC236}">
                    <a16:creationId xmlns:a16="http://schemas.microsoft.com/office/drawing/2014/main" id="{2C4EFC46-458C-0868-03FB-3BA2516E06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2531" y="11845096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62" name="Oval 1529">
                <a:extLst>
                  <a:ext uri="{FF2B5EF4-FFF2-40B4-BE49-F238E27FC236}">
                    <a16:creationId xmlns:a16="http://schemas.microsoft.com/office/drawing/2014/main" id="{9D59520B-9608-4D11-4B7F-13F4543197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2531" y="11845096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63" name="Oval 1530">
                <a:extLst>
                  <a:ext uri="{FF2B5EF4-FFF2-40B4-BE49-F238E27FC236}">
                    <a16:creationId xmlns:a16="http://schemas.microsoft.com/office/drawing/2014/main" id="{D9F5F83C-229F-83CB-9123-70B1C97583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5381" y="11545354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64" name="Oval 1531">
                <a:extLst>
                  <a:ext uri="{FF2B5EF4-FFF2-40B4-BE49-F238E27FC236}">
                    <a16:creationId xmlns:a16="http://schemas.microsoft.com/office/drawing/2014/main" id="{C1C8F97A-61C9-4553-4166-AE784B00B8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5381" y="11545354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65" name="Oval 1532">
                <a:extLst>
                  <a:ext uri="{FF2B5EF4-FFF2-40B4-BE49-F238E27FC236}">
                    <a16:creationId xmlns:a16="http://schemas.microsoft.com/office/drawing/2014/main" id="{98EC787A-2FD2-828A-9E0D-92E5DDF9C9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6644" y="11849780"/>
                <a:ext cx="49213" cy="483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66" name="Oval 1533">
                <a:extLst>
                  <a:ext uri="{FF2B5EF4-FFF2-40B4-BE49-F238E27FC236}">
                    <a16:creationId xmlns:a16="http://schemas.microsoft.com/office/drawing/2014/main" id="{6C7A529C-FBFA-D719-BA87-D8CE022F25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6644" y="11849780"/>
                <a:ext cx="49213" cy="48396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67" name="Oval 1534">
                <a:extLst>
                  <a:ext uri="{FF2B5EF4-FFF2-40B4-BE49-F238E27FC236}">
                    <a16:creationId xmlns:a16="http://schemas.microsoft.com/office/drawing/2014/main" id="{B8CE2605-56E9-2357-1554-B132CEFE44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6494" y="11843536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68" name="Oval 1535">
                <a:extLst>
                  <a:ext uri="{FF2B5EF4-FFF2-40B4-BE49-F238E27FC236}">
                    <a16:creationId xmlns:a16="http://schemas.microsoft.com/office/drawing/2014/main" id="{1B38D2F9-A714-FD65-0D84-0D12622677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76494" y="11843536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69" name="Rectangle 1536">
                <a:extLst>
                  <a:ext uri="{FF2B5EF4-FFF2-40B4-BE49-F238E27FC236}">
                    <a16:creationId xmlns:a16="http://schemas.microsoft.com/office/drawing/2014/main" id="{E9C5EA14-B5EB-6FB3-48B8-7DF748ADD2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8594" y="11034857"/>
                <a:ext cx="147638" cy="822730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470" name="Line 1537">
                <a:extLst>
                  <a:ext uri="{FF2B5EF4-FFF2-40B4-BE49-F238E27FC236}">
                    <a16:creationId xmlns:a16="http://schemas.microsoft.com/office/drawing/2014/main" id="{B887D738-0DA7-8F89-A888-E6A2CEE555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89069" y="11832607"/>
                <a:ext cx="1666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71" name="Line 1538">
                <a:extLst>
                  <a:ext uri="{FF2B5EF4-FFF2-40B4-BE49-F238E27FC236}">
                    <a16:creationId xmlns:a16="http://schemas.microsoft.com/office/drawing/2014/main" id="{2BE8FD90-C638-DD77-6076-6EB476E52F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73206" y="10758532"/>
                <a:ext cx="0" cy="266958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72" name="Line 1539">
                <a:extLst>
                  <a:ext uri="{FF2B5EF4-FFF2-40B4-BE49-F238E27FC236}">
                    <a16:creationId xmlns:a16="http://schemas.microsoft.com/office/drawing/2014/main" id="{A69C139E-F20D-C15A-F102-099F6E8102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30344" y="10758532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73" name="Line 1540">
                <a:extLst>
                  <a:ext uri="{FF2B5EF4-FFF2-40B4-BE49-F238E27FC236}">
                    <a16:creationId xmlns:a16="http://schemas.microsoft.com/office/drawing/2014/main" id="{5F878DAC-7CFF-3BE4-C900-DA8892F539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73206" y="11866953"/>
                <a:ext cx="0" cy="7806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74" name="Line 1541">
                <a:extLst>
                  <a:ext uri="{FF2B5EF4-FFF2-40B4-BE49-F238E27FC236}">
                    <a16:creationId xmlns:a16="http://schemas.microsoft.com/office/drawing/2014/main" id="{F80DAE8C-904C-95BD-6F8B-0330A44ED9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30344" y="11874759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75" name="Oval 1542">
                <a:extLst>
                  <a:ext uri="{FF2B5EF4-FFF2-40B4-BE49-F238E27FC236}">
                    <a16:creationId xmlns:a16="http://schemas.microsoft.com/office/drawing/2014/main" id="{14A30B73-1229-B313-34FC-B76FE4EFE0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6544" y="11816996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76" name="Oval 1543">
                <a:extLst>
                  <a:ext uri="{FF2B5EF4-FFF2-40B4-BE49-F238E27FC236}">
                    <a16:creationId xmlns:a16="http://schemas.microsoft.com/office/drawing/2014/main" id="{A49F2FA7-85A3-92A5-79E9-DE4CE391A3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6544" y="11816996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77" name="Oval 1544">
                <a:extLst>
                  <a:ext uri="{FF2B5EF4-FFF2-40B4-BE49-F238E27FC236}">
                    <a16:creationId xmlns:a16="http://schemas.microsoft.com/office/drawing/2014/main" id="{504FEF9F-10D3-F961-400D-A14C5326CD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9069" y="11799823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78" name="Oval 1545">
                <a:extLst>
                  <a:ext uri="{FF2B5EF4-FFF2-40B4-BE49-F238E27FC236}">
                    <a16:creationId xmlns:a16="http://schemas.microsoft.com/office/drawing/2014/main" id="{66FA1B77-ED97-99E3-216E-4A370BC979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9069" y="11799823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79" name="Oval 1546">
                <a:extLst>
                  <a:ext uri="{FF2B5EF4-FFF2-40B4-BE49-F238E27FC236}">
                    <a16:creationId xmlns:a16="http://schemas.microsoft.com/office/drawing/2014/main" id="{667BC78D-AF51-454C-6651-0DED3FAE22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7806" y="10733553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80" name="Oval 1547">
                <a:extLst>
                  <a:ext uri="{FF2B5EF4-FFF2-40B4-BE49-F238E27FC236}">
                    <a16:creationId xmlns:a16="http://schemas.microsoft.com/office/drawing/2014/main" id="{C182CECD-12BC-2D05-0CCE-1BA19B3828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7806" y="10733553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81" name="Oval 1548">
                <a:extLst>
                  <a:ext uri="{FF2B5EF4-FFF2-40B4-BE49-F238E27FC236}">
                    <a16:creationId xmlns:a16="http://schemas.microsoft.com/office/drawing/2014/main" id="{88CAC043-345A-F74C-D0DC-96BF8F9D4C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9069" y="11849780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82" name="Oval 1549">
                <a:extLst>
                  <a:ext uri="{FF2B5EF4-FFF2-40B4-BE49-F238E27FC236}">
                    <a16:creationId xmlns:a16="http://schemas.microsoft.com/office/drawing/2014/main" id="{B9DB4326-D121-E78A-5D69-AF2CDD3659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9069" y="11849780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83" name="Rectangle 1550">
                <a:extLst>
                  <a:ext uri="{FF2B5EF4-FFF2-40B4-BE49-F238E27FC236}">
                    <a16:creationId xmlns:a16="http://schemas.microsoft.com/office/drawing/2014/main" id="{7CA64F32-F85B-D08C-1BEE-25A62EA1E4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5344" y="11703032"/>
                <a:ext cx="147638" cy="101476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84" name="Line 1551">
                <a:extLst>
                  <a:ext uri="{FF2B5EF4-FFF2-40B4-BE49-F238E27FC236}">
                    <a16:creationId xmlns:a16="http://schemas.microsoft.com/office/drawing/2014/main" id="{762DE57E-A8C7-F1D5-51D9-12A2269761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55819" y="11782650"/>
                <a:ext cx="1666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85" name="Line 1552">
                <a:extLst>
                  <a:ext uri="{FF2B5EF4-FFF2-40B4-BE49-F238E27FC236}">
                    <a16:creationId xmlns:a16="http://schemas.microsoft.com/office/drawing/2014/main" id="{5D511A8F-12E1-AE86-E883-876D84E8DA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9956" y="11598434"/>
                <a:ext cx="0" cy="95231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86" name="Line 1553">
                <a:extLst>
                  <a:ext uri="{FF2B5EF4-FFF2-40B4-BE49-F238E27FC236}">
                    <a16:creationId xmlns:a16="http://schemas.microsoft.com/office/drawing/2014/main" id="{FF7B0AB7-533B-01BE-889C-F91D7C0F7F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7094" y="11598434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87" name="Line 1554">
                <a:extLst>
                  <a:ext uri="{FF2B5EF4-FFF2-40B4-BE49-F238E27FC236}">
                    <a16:creationId xmlns:a16="http://schemas.microsoft.com/office/drawing/2014/main" id="{68854D23-6968-A017-5A7C-2C261B27F7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39956" y="11813873"/>
                <a:ext cx="0" cy="18734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88" name="Line 1555">
                <a:extLst>
                  <a:ext uri="{FF2B5EF4-FFF2-40B4-BE49-F238E27FC236}">
                    <a16:creationId xmlns:a16="http://schemas.microsoft.com/office/drawing/2014/main" id="{0C27EBF9-3548-D603-36E8-CD60D539A2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97094" y="11832607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89" name="Oval 1556">
                <a:extLst>
                  <a:ext uri="{FF2B5EF4-FFF2-40B4-BE49-F238E27FC236}">
                    <a16:creationId xmlns:a16="http://schemas.microsoft.com/office/drawing/2014/main" id="{A9A9EA51-BE4E-A1EF-DF22-E0D859BDC1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4556" y="11768600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90" name="Oval 1557">
                <a:extLst>
                  <a:ext uri="{FF2B5EF4-FFF2-40B4-BE49-F238E27FC236}">
                    <a16:creationId xmlns:a16="http://schemas.microsoft.com/office/drawing/2014/main" id="{976DAEF8-4E9A-42CC-D268-010B3FB1B7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4556" y="11768600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91" name="Oval 1558">
                <a:extLst>
                  <a:ext uri="{FF2B5EF4-FFF2-40B4-BE49-F238E27FC236}">
                    <a16:creationId xmlns:a16="http://schemas.microsoft.com/office/drawing/2014/main" id="{3B418E12-483A-69D0-A7E8-7E03FA8870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5819" y="11807629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92" name="Oval 1559">
                <a:extLst>
                  <a:ext uri="{FF2B5EF4-FFF2-40B4-BE49-F238E27FC236}">
                    <a16:creationId xmlns:a16="http://schemas.microsoft.com/office/drawing/2014/main" id="{7D8DD54A-F081-3F07-F449-5D3DFFC6AE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5819" y="11807629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93" name="Oval 1560">
                <a:extLst>
                  <a:ext uri="{FF2B5EF4-FFF2-40B4-BE49-F238E27FC236}">
                    <a16:creationId xmlns:a16="http://schemas.microsoft.com/office/drawing/2014/main" id="{235837BE-2EFC-1D97-4FA9-AE9FE38E9F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4556" y="11573455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94" name="Oval 1561">
                <a:extLst>
                  <a:ext uri="{FF2B5EF4-FFF2-40B4-BE49-F238E27FC236}">
                    <a16:creationId xmlns:a16="http://schemas.microsoft.com/office/drawing/2014/main" id="{011AB36B-ABD6-978B-834C-E6344A33D6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4556" y="11573455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95" name="Oval 1562">
                <a:extLst>
                  <a:ext uri="{FF2B5EF4-FFF2-40B4-BE49-F238E27FC236}">
                    <a16:creationId xmlns:a16="http://schemas.microsoft.com/office/drawing/2014/main" id="{3A7E633D-25D3-0A75-8C7C-11E1E212FB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3294" y="11701470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96" name="Oval 1563">
                <a:extLst>
                  <a:ext uri="{FF2B5EF4-FFF2-40B4-BE49-F238E27FC236}">
                    <a16:creationId xmlns:a16="http://schemas.microsoft.com/office/drawing/2014/main" id="{04343DD1-C3DE-4EB0-A703-81EDF7607F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3294" y="11701470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97" name="Oval 1564">
                <a:extLst>
                  <a:ext uri="{FF2B5EF4-FFF2-40B4-BE49-F238E27FC236}">
                    <a16:creationId xmlns:a16="http://schemas.microsoft.com/office/drawing/2014/main" id="{2B929553-B0B7-5C1A-8FBF-D9998F3068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3294" y="11782650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98" name="Oval 1565">
                <a:extLst>
                  <a:ext uri="{FF2B5EF4-FFF2-40B4-BE49-F238E27FC236}">
                    <a16:creationId xmlns:a16="http://schemas.microsoft.com/office/drawing/2014/main" id="{11102555-01D2-98EC-31F2-6A5419D145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3294" y="11782650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499" name="Oval 1566">
                <a:extLst>
                  <a:ext uri="{FF2B5EF4-FFF2-40B4-BE49-F238E27FC236}">
                    <a16:creationId xmlns:a16="http://schemas.microsoft.com/office/drawing/2014/main" id="{599432E2-6C8A-3160-5EA9-D66497E32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5819" y="11746744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00" name="Oval 1567">
                <a:extLst>
                  <a:ext uri="{FF2B5EF4-FFF2-40B4-BE49-F238E27FC236}">
                    <a16:creationId xmlns:a16="http://schemas.microsoft.com/office/drawing/2014/main" id="{BED348B5-40C4-C25A-5D98-21C162CB45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5819" y="11746744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01" name="Rectangle 1568">
                <a:extLst>
                  <a:ext uri="{FF2B5EF4-FFF2-40B4-BE49-F238E27FC236}">
                    <a16:creationId xmlns:a16="http://schemas.microsoft.com/office/drawing/2014/main" id="{8EBEBEA2-AE6E-E3AD-3A75-6B6574E377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4703" y="10443487"/>
                <a:ext cx="335028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CCL4</a:t>
                </a:r>
                <a:endParaRPr kumimoji="0" lang="zh-CN" altLang="zh-CN" sz="18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10" name="Freeform 1578">
                <a:extLst>
                  <a:ext uri="{FF2B5EF4-FFF2-40B4-BE49-F238E27FC236}">
                    <a16:creationId xmlns:a16="http://schemas.microsoft.com/office/drawing/2014/main" id="{C5088FE5-A255-3491-C6F3-BA66699530F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24219" y="11873179"/>
                <a:ext cx="1270000" cy="51518"/>
              </a:xfrm>
              <a:custGeom>
                <a:avLst/>
                <a:gdLst>
                  <a:gd name="T0" fmla="*/ 0 w 800"/>
                  <a:gd name="T1" fmla="*/ 0 h 33"/>
                  <a:gd name="T2" fmla="*/ 800 w 800"/>
                  <a:gd name="T3" fmla="*/ 0 h 33"/>
                  <a:gd name="T4" fmla="*/ 189 w 800"/>
                  <a:gd name="T5" fmla="*/ 33 h 33"/>
                  <a:gd name="T6" fmla="*/ 189 w 800"/>
                  <a:gd name="T7" fmla="*/ 0 h 33"/>
                  <a:gd name="T8" fmla="*/ 611 w 800"/>
                  <a:gd name="T9" fmla="*/ 33 h 33"/>
                  <a:gd name="T10" fmla="*/ 611 w 800"/>
                  <a:gd name="T11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00" h="33">
                    <a:moveTo>
                      <a:pt x="0" y="0"/>
                    </a:moveTo>
                    <a:lnTo>
                      <a:pt x="800" y="0"/>
                    </a:lnTo>
                    <a:moveTo>
                      <a:pt x="189" y="33"/>
                    </a:moveTo>
                    <a:lnTo>
                      <a:pt x="189" y="0"/>
                    </a:lnTo>
                    <a:moveTo>
                      <a:pt x="611" y="33"/>
                    </a:moveTo>
                    <a:lnTo>
                      <a:pt x="611" y="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11" name="Rectangle 1579">
                <a:extLst>
                  <a:ext uri="{FF2B5EF4-FFF2-40B4-BE49-F238E27FC236}">
                    <a16:creationId xmlns:a16="http://schemas.microsoft.com/office/drawing/2014/main" id="{354558AF-0767-339B-2660-EE61BFF9FD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7123" y="11807626"/>
                <a:ext cx="70532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512" name="Rectangle 1580">
                <a:extLst>
                  <a:ext uri="{FF2B5EF4-FFF2-40B4-BE49-F238E27FC236}">
                    <a16:creationId xmlns:a16="http://schemas.microsoft.com/office/drawing/2014/main" id="{A075E7AE-C251-D7A1-80B7-CDC4CDEC38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99960" y="11498518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2000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513" name="Rectangle 1581">
                <a:extLst>
                  <a:ext uri="{FF2B5EF4-FFF2-40B4-BE49-F238E27FC236}">
                    <a16:creationId xmlns:a16="http://schemas.microsoft.com/office/drawing/2014/main" id="{776C6E28-8088-132A-B02D-BC8BEEB255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99960" y="11190970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4000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514" name="Rectangle 1582">
                <a:extLst>
                  <a:ext uri="{FF2B5EF4-FFF2-40B4-BE49-F238E27FC236}">
                    <a16:creationId xmlns:a16="http://schemas.microsoft.com/office/drawing/2014/main" id="{2DABE7F3-E5D1-C23C-7801-BFA4282152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99960" y="10881861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6000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515" name="Rectangle 1583">
                <a:extLst>
                  <a:ext uri="{FF2B5EF4-FFF2-40B4-BE49-F238E27FC236}">
                    <a16:creationId xmlns:a16="http://schemas.microsoft.com/office/drawing/2014/main" id="{0B74689E-5F5D-2594-A601-56C5570AB8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99960" y="10572754"/>
                <a:ext cx="282129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8000</a:t>
                </a:r>
                <a:endParaRPr kumimoji="0" lang="zh-CN" altLang="zh-CN" sz="24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516" name="Freeform 1584">
                <a:extLst>
                  <a:ext uri="{FF2B5EF4-FFF2-40B4-BE49-F238E27FC236}">
                    <a16:creationId xmlns:a16="http://schemas.microsoft.com/office/drawing/2014/main" id="{15E3F966-91AE-5008-AC86-691352B702C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378182" y="10630501"/>
                <a:ext cx="52388" cy="1248923"/>
              </a:xfrm>
              <a:custGeom>
                <a:avLst/>
                <a:gdLst>
                  <a:gd name="T0" fmla="*/ 33 w 33"/>
                  <a:gd name="T1" fmla="*/ 800 h 800"/>
                  <a:gd name="T2" fmla="*/ 33 w 33"/>
                  <a:gd name="T3" fmla="*/ 0 h 800"/>
                  <a:gd name="T4" fmla="*/ 33 w 33"/>
                  <a:gd name="T5" fmla="*/ 796 h 800"/>
                  <a:gd name="T6" fmla="*/ 0 w 33"/>
                  <a:gd name="T7" fmla="*/ 796 h 800"/>
                  <a:gd name="T8" fmla="*/ 33 w 33"/>
                  <a:gd name="T9" fmla="*/ 598 h 800"/>
                  <a:gd name="T10" fmla="*/ 0 w 33"/>
                  <a:gd name="T11" fmla="*/ 598 h 800"/>
                  <a:gd name="T12" fmla="*/ 33 w 33"/>
                  <a:gd name="T13" fmla="*/ 400 h 800"/>
                  <a:gd name="T14" fmla="*/ 0 w 33"/>
                  <a:gd name="T15" fmla="*/ 400 h 800"/>
                  <a:gd name="T16" fmla="*/ 33 w 33"/>
                  <a:gd name="T17" fmla="*/ 202 h 800"/>
                  <a:gd name="T18" fmla="*/ 0 w 33"/>
                  <a:gd name="T19" fmla="*/ 202 h 800"/>
                  <a:gd name="T20" fmla="*/ 33 w 33"/>
                  <a:gd name="T21" fmla="*/ 4 h 800"/>
                  <a:gd name="T22" fmla="*/ 0 w 33"/>
                  <a:gd name="T23" fmla="*/ 4 h 8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" h="800">
                    <a:moveTo>
                      <a:pt x="33" y="800"/>
                    </a:moveTo>
                    <a:lnTo>
                      <a:pt x="33" y="0"/>
                    </a:lnTo>
                    <a:moveTo>
                      <a:pt x="33" y="796"/>
                    </a:moveTo>
                    <a:lnTo>
                      <a:pt x="0" y="796"/>
                    </a:lnTo>
                    <a:moveTo>
                      <a:pt x="33" y="598"/>
                    </a:moveTo>
                    <a:lnTo>
                      <a:pt x="0" y="598"/>
                    </a:lnTo>
                    <a:moveTo>
                      <a:pt x="33" y="400"/>
                    </a:moveTo>
                    <a:lnTo>
                      <a:pt x="0" y="400"/>
                    </a:lnTo>
                    <a:moveTo>
                      <a:pt x="33" y="202"/>
                    </a:moveTo>
                    <a:lnTo>
                      <a:pt x="0" y="202"/>
                    </a:lnTo>
                    <a:moveTo>
                      <a:pt x="33" y="4"/>
                    </a:moveTo>
                    <a:lnTo>
                      <a:pt x="0" y="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17" name="Rectangle 1585">
                <a:extLst>
                  <a:ext uri="{FF2B5EF4-FFF2-40B4-BE49-F238E27FC236}">
                    <a16:creationId xmlns:a16="http://schemas.microsoft.com/office/drawing/2014/main" id="{707B127A-D80C-DB0D-9998-252A5F4CC0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75057" y="11795122"/>
                <a:ext cx="149225" cy="18734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18" name="Line 1586">
                <a:extLst>
                  <a:ext uri="{FF2B5EF4-FFF2-40B4-BE49-F238E27FC236}">
                    <a16:creationId xmlns:a16="http://schemas.microsoft.com/office/drawing/2014/main" id="{D693B86C-A24E-E2D9-3066-8233731CB5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65532" y="11804489"/>
                <a:ext cx="16827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19" name="Line 1587">
                <a:extLst>
                  <a:ext uri="{FF2B5EF4-FFF2-40B4-BE49-F238E27FC236}">
                    <a16:creationId xmlns:a16="http://schemas.microsoft.com/office/drawing/2014/main" id="{36B80218-3127-425A-7DED-7B575A603A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9669" y="11782632"/>
                <a:ext cx="0" cy="21856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20" name="Line 1588">
                <a:extLst>
                  <a:ext uri="{FF2B5EF4-FFF2-40B4-BE49-F238E27FC236}">
                    <a16:creationId xmlns:a16="http://schemas.microsoft.com/office/drawing/2014/main" id="{D46E5ED3-7FB7-666F-8174-6DF232D685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8394" y="11782632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21" name="Line 1589">
                <a:extLst>
                  <a:ext uri="{FF2B5EF4-FFF2-40B4-BE49-F238E27FC236}">
                    <a16:creationId xmlns:a16="http://schemas.microsoft.com/office/drawing/2014/main" id="{A5CF4432-6C7A-E452-9391-AB8B009411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9669" y="11804489"/>
                <a:ext cx="0" cy="23417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22" name="Line 1590">
                <a:extLst>
                  <a:ext uri="{FF2B5EF4-FFF2-40B4-BE49-F238E27FC236}">
                    <a16:creationId xmlns:a16="http://schemas.microsoft.com/office/drawing/2014/main" id="{D3FD8CE0-56E2-4E14-95C2-B8C110FC08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8394" y="11827905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23" name="Oval 1591">
                <a:extLst>
                  <a:ext uri="{FF2B5EF4-FFF2-40B4-BE49-F238E27FC236}">
                    <a16:creationId xmlns:a16="http://schemas.microsoft.com/office/drawing/2014/main" id="{4B74ECB6-4AE3-528B-BCD0-F08771D9A1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4269" y="11757654"/>
                <a:ext cx="50800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24" name="Oval 1592">
                <a:extLst>
                  <a:ext uri="{FF2B5EF4-FFF2-40B4-BE49-F238E27FC236}">
                    <a16:creationId xmlns:a16="http://schemas.microsoft.com/office/drawing/2014/main" id="{66B0D18C-4A84-D23C-BCAB-94407D0A14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4269" y="11757654"/>
                <a:ext cx="50800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25" name="Oval 1593">
                <a:extLst>
                  <a:ext uri="{FF2B5EF4-FFF2-40B4-BE49-F238E27FC236}">
                    <a16:creationId xmlns:a16="http://schemas.microsoft.com/office/drawing/2014/main" id="{AF678E92-9460-0811-15E2-878419BD1E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5532" y="11802927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26" name="Oval 1594">
                <a:extLst>
                  <a:ext uri="{FF2B5EF4-FFF2-40B4-BE49-F238E27FC236}">
                    <a16:creationId xmlns:a16="http://schemas.microsoft.com/office/drawing/2014/main" id="{AF06F169-569F-FB55-C25A-CCB6BA09D6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5532" y="11802927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27" name="Oval 1595">
                <a:extLst>
                  <a:ext uri="{FF2B5EF4-FFF2-40B4-BE49-F238E27FC236}">
                    <a16:creationId xmlns:a16="http://schemas.microsoft.com/office/drawing/2014/main" id="{677A0701-C8EF-6CCE-F556-6AECC1AC33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3007" y="11779510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28" name="Oval 1596">
                <a:extLst>
                  <a:ext uri="{FF2B5EF4-FFF2-40B4-BE49-F238E27FC236}">
                    <a16:creationId xmlns:a16="http://schemas.microsoft.com/office/drawing/2014/main" id="{2D48C858-860A-D32A-6965-A6F63FE9F0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3007" y="11779510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29" name="Rectangle 1597">
                <a:extLst>
                  <a:ext uri="{FF2B5EF4-FFF2-40B4-BE49-F238E27FC236}">
                    <a16:creationId xmlns:a16="http://schemas.microsoft.com/office/drawing/2014/main" id="{52735BD9-77D5-2828-8CF5-BDC582FF0A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44982" y="11742042"/>
                <a:ext cx="149225" cy="43712"/>
              </a:xfrm>
              <a:prstGeom prst="rect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30" name="Line 1598">
                <a:extLst>
                  <a:ext uri="{FF2B5EF4-FFF2-40B4-BE49-F238E27FC236}">
                    <a16:creationId xmlns:a16="http://schemas.microsoft.com/office/drawing/2014/main" id="{FC4E93E7-1DA8-58FC-A41B-EBAC8C9E9C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35457" y="11781071"/>
                <a:ext cx="1666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31" name="Line 1599">
                <a:extLst>
                  <a:ext uri="{FF2B5EF4-FFF2-40B4-BE49-F238E27FC236}">
                    <a16:creationId xmlns:a16="http://schemas.microsoft.com/office/drawing/2014/main" id="{383BED33-80BF-254B-D1CC-BC76D493BC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9594" y="11081675"/>
                <a:ext cx="0" cy="651001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32" name="Line 1600">
                <a:extLst>
                  <a:ext uri="{FF2B5EF4-FFF2-40B4-BE49-F238E27FC236}">
                    <a16:creationId xmlns:a16="http://schemas.microsoft.com/office/drawing/2014/main" id="{6726B83D-FF4E-7EAD-AE8B-1D22DC2802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76732" y="11081675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33" name="Line 1601">
                <a:extLst>
                  <a:ext uri="{FF2B5EF4-FFF2-40B4-BE49-F238E27FC236}">
                    <a16:creationId xmlns:a16="http://schemas.microsoft.com/office/drawing/2014/main" id="{70C3774F-F068-BF4E-A116-7BA0F938B0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9594" y="11795122"/>
                <a:ext cx="0" cy="28101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34" name="Line 1602">
                <a:extLst>
                  <a:ext uri="{FF2B5EF4-FFF2-40B4-BE49-F238E27FC236}">
                    <a16:creationId xmlns:a16="http://schemas.microsoft.com/office/drawing/2014/main" id="{6EFCF9FF-0E61-7996-E1F8-C346A13C4B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76732" y="11823222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35" name="Oval 1603">
                <a:extLst>
                  <a:ext uri="{FF2B5EF4-FFF2-40B4-BE49-F238E27FC236}">
                    <a16:creationId xmlns:a16="http://schemas.microsoft.com/office/drawing/2014/main" id="{A6FC28D8-EE48-D2F3-67DB-41C62DB819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2932" y="11798244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36" name="Oval 1604">
                <a:extLst>
                  <a:ext uri="{FF2B5EF4-FFF2-40B4-BE49-F238E27FC236}">
                    <a16:creationId xmlns:a16="http://schemas.microsoft.com/office/drawing/2014/main" id="{8F9CCCBE-634A-C733-9E4E-55DF274B2C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2932" y="11798244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37" name="Oval 1605">
                <a:extLst>
                  <a:ext uri="{FF2B5EF4-FFF2-40B4-BE49-F238E27FC236}">
                    <a16:creationId xmlns:a16="http://schemas.microsoft.com/office/drawing/2014/main" id="{658E8DF5-B4CC-E290-0B46-164E4DF3F4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2932" y="11734236"/>
                <a:ext cx="49213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38" name="Oval 1606">
                <a:extLst>
                  <a:ext uri="{FF2B5EF4-FFF2-40B4-BE49-F238E27FC236}">
                    <a16:creationId xmlns:a16="http://schemas.microsoft.com/office/drawing/2014/main" id="{67B4C359-FFE9-AA5F-B001-BD0840741A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2932" y="11734236"/>
                <a:ext cx="49213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39" name="Oval 1607">
                <a:extLst>
                  <a:ext uri="{FF2B5EF4-FFF2-40B4-BE49-F238E27FC236}">
                    <a16:creationId xmlns:a16="http://schemas.microsoft.com/office/drawing/2014/main" id="{80C86D02-8B20-9824-EF83-EEF9239A02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94194" y="11699891"/>
                <a:ext cx="50800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40" name="Oval 1608">
                <a:extLst>
                  <a:ext uri="{FF2B5EF4-FFF2-40B4-BE49-F238E27FC236}">
                    <a16:creationId xmlns:a16="http://schemas.microsoft.com/office/drawing/2014/main" id="{72A2DB28-AC80-77E4-C879-5BF3FF41A4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94194" y="11699891"/>
                <a:ext cx="50800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41" name="Oval 1609">
                <a:extLst>
                  <a:ext uri="{FF2B5EF4-FFF2-40B4-BE49-F238E27FC236}">
                    <a16:creationId xmlns:a16="http://schemas.microsoft.com/office/drawing/2014/main" id="{8B51B14D-5EE6-4F86-8534-DD59890472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2769" y="11767021"/>
                <a:ext cx="50800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42" name="Oval 1610">
                <a:extLst>
                  <a:ext uri="{FF2B5EF4-FFF2-40B4-BE49-F238E27FC236}">
                    <a16:creationId xmlns:a16="http://schemas.microsoft.com/office/drawing/2014/main" id="{AB06229F-212B-6849-9F2D-1A2C20DE2A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22769" y="11767021"/>
                <a:ext cx="50800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43" name="Oval 1611">
                <a:extLst>
                  <a:ext uri="{FF2B5EF4-FFF2-40B4-BE49-F238E27FC236}">
                    <a16:creationId xmlns:a16="http://schemas.microsoft.com/office/drawing/2014/main" id="{2987417C-62E9-39D5-238D-9C31835505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5457" y="11771704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44" name="Oval 1612">
                <a:extLst>
                  <a:ext uri="{FF2B5EF4-FFF2-40B4-BE49-F238E27FC236}">
                    <a16:creationId xmlns:a16="http://schemas.microsoft.com/office/drawing/2014/main" id="{B7281216-34AA-9A22-EF0C-7AFE7C43F2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35457" y="11771704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45" name="Oval 1613">
                <a:extLst>
                  <a:ext uri="{FF2B5EF4-FFF2-40B4-BE49-F238E27FC236}">
                    <a16:creationId xmlns:a16="http://schemas.microsoft.com/office/drawing/2014/main" id="{E34DAF5A-87FC-E965-BC59-9D0EACEB84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94194" y="11056696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46" name="Oval 1614">
                <a:extLst>
                  <a:ext uri="{FF2B5EF4-FFF2-40B4-BE49-F238E27FC236}">
                    <a16:creationId xmlns:a16="http://schemas.microsoft.com/office/drawing/2014/main" id="{A58EF7B7-19B3-97FF-004E-DD789B2459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94194" y="11056696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47" name="Oval 1615">
                <a:extLst>
                  <a:ext uri="{FF2B5EF4-FFF2-40B4-BE49-F238E27FC236}">
                    <a16:creationId xmlns:a16="http://schemas.microsoft.com/office/drawing/2014/main" id="{8C2254C1-BD24-B3D6-D198-9C36726904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4032" y="11746725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48" name="Oval 1616">
                <a:extLst>
                  <a:ext uri="{FF2B5EF4-FFF2-40B4-BE49-F238E27FC236}">
                    <a16:creationId xmlns:a16="http://schemas.microsoft.com/office/drawing/2014/main" id="{20207212-9C7E-79A8-1F3C-DBC92320D0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64032" y="11746725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49" name="Oval 1617">
                <a:extLst>
                  <a:ext uri="{FF2B5EF4-FFF2-40B4-BE49-F238E27FC236}">
                    <a16:creationId xmlns:a16="http://schemas.microsoft.com/office/drawing/2014/main" id="{CC477231-ACEF-1340-3FC5-F8A5A39A68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94194" y="11767021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50" name="Oval 1618">
                <a:extLst>
                  <a:ext uri="{FF2B5EF4-FFF2-40B4-BE49-F238E27FC236}">
                    <a16:creationId xmlns:a16="http://schemas.microsoft.com/office/drawing/2014/main" id="{7A62BB72-4F04-1E9F-CF7F-C0F786AAC0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94194" y="11767021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51" name="Rectangle 1619">
                <a:extLst>
                  <a:ext uri="{FF2B5EF4-FFF2-40B4-BE49-F238E27FC236}">
                    <a16:creationId xmlns:a16="http://schemas.microsoft.com/office/drawing/2014/main" id="{11B6E5BE-75CC-85C0-9C9D-E45EB98DEC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24232" y="11486013"/>
                <a:ext cx="149225" cy="345015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552" name="Line 1620">
                <a:extLst>
                  <a:ext uri="{FF2B5EF4-FFF2-40B4-BE49-F238E27FC236}">
                    <a16:creationId xmlns:a16="http://schemas.microsoft.com/office/drawing/2014/main" id="{C23F91B9-1C29-0006-913E-73DCD2A69A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4707" y="11793560"/>
                <a:ext cx="168275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53" name="Line 1621">
                <a:extLst>
                  <a:ext uri="{FF2B5EF4-FFF2-40B4-BE49-F238E27FC236}">
                    <a16:creationId xmlns:a16="http://schemas.microsoft.com/office/drawing/2014/main" id="{314C9AB4-99F7-A93A-80DE-4191C6E79A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8844" y="11376733"/>
                <a:ext cx="0" cy="99914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54" name="Line 1622">
                <a:extLst>
                  <a:ext uri="{FF2B5EF4-FFF2-40B4-BE49-F238E27FC236}">
                    <a16:creationId xmlns:a16="http://schemas.microsoft.com/office/drawing/2014/main" id="{DF0F4A1C-D8EE-9F9C-73FE-10D4F94650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55982" y="11376733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55" name="Line 1623">
                <a:extLst>
                  <a:ext uri="{FF2B5EF4-FFF2-40B4-BE49-F238E27FC236}">
                    <a16:creationId xmlns:a16="http://schemas.microsoft.com/office/drawing/2014/main" id="{ED9AEBE1-8324-C8E2-EF75-5397D53D0B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98844" y="11840395"/>
                <a:ext cx="0" cy="10928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56" name="Line 1624">
                <a:extLst>
                  <a:ext uri="{FF2B5EF4-FFF2-40B4-BE49-F238E27FC236}">
                    <a16:creationId xmlns:a16="http://schemas.microsoft.com/office/drawing/2014/main" id="{F62D079C-B452-58BE-3AEF-3578F15FFE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55982" y="11851323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57" name="Oval 1625">
                <a:extLst>
                  <a:ext uri="{FF2B5EF4-FFF2-40B4-BE49-F238E27FC236}">
                    <a16:creationId xmlns:a16="http://schemas.microsoft.com/office/drawing/2014/main" id="{1D1D52E5-7881-55EE-756A-9AA43C2929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4707" y="11752970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58" name="Oval 1626">
                <a:extLst>
                  <a:ext uri="{FF2B5EF4-FFF2-40B4-BE49-F238E27FC236}">
                    <a16:creationId xmlns:a16="http://schemas.microsoft.com/office/drawing/2014/main" id="{7BB77542-82C2-B07F-A4E0-488C1F3760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4707" y="11752970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59" name="Oval 1627">
                <a:extLst>
                  <a:ext uri="{FF2B5EF4-FFF2-40B4-BE49-F238E27FC236}">
                    <a16:creationId xmlns:a16="http://schemas.microsoft.com/office/drawing/2014/main" id="{E4EB2558-BF63-F0C3-8B94-6C404559C9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2182" y="11785755"/>
                <a:ext cx="50800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60" name="Oval 1628">
                <a:extLst>
                  <a:ext uri="{FF2B5EF4-FFF2-40B4-BE49-F238E27FC236}">
                    <a16:creationId xmlns:a16="http://schemas.microsoft.com/office/drawing/2014/main" id="{4C9FFC18-F9AE-1E92-5369-43C36BC267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2182" y="11785755"/>
                <a:ext cx="50800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61" name="Oval 1629">
                <a:extLst>
                  <a:ext uri="{FF2B5EF4-FFF2-40B4-BE49-F238E27FC236}">
                    <a16:creationId xmlns:a16="http://schemas.microsoft.com/office/drawing/2014/main" id="{7B23E507-F3CF-D5B2-6D82-C73222FC58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3444" y="11351754"/>
                <a:ext cx="50800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62" name="Oval 1630">
                <a:extLst>
                  <a:ext uri="{FF2B5EF4-FFF2-40B4-BE49-F238E27FC236}">
                    <a16:creationId xmlns:a16="http://schemas.microsoft.com/office/drawing/2014/main" id="{CD185F68-38C4-DD8F-95CE-8DDB6CDD05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3444" y="11351754"/>
                <a:ext cx="50800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63" name="Oval 1631">
                <a:extLst>
                  <a:ext uri="{FF2B5EF4-FFF2-40B4-BE49-F238E27FC236}">
                    <a16:creationId xmlns:a16="http://schemas.microsoft.com/office/drawing/2014/main" id="{E7D920F4-2ABB-7851-1E44-2EFEF3AB54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4707" y="11827905"/>
                <a:ext cx="50800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64" name="Oval 1632">
                <a:extLst>
                  <a:ext uri="{FF2B5EF4-FFF2-40B4-BE49-F238E27FC236}">
                    <a16:creationId xmlns:a16="http://schemas.microsoft.com/office/drawing/2014/main" id="{A15FFEB8-47B0-4622-77CE-5C327EAD8A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4707" y="11827905"/>
                <a:ext cx="50800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65" name="Rectangle 1633">
                <a:extLst>
                  <a:ext uri="{FF2B5EF4-FFF2-40B4-BE49-F238E27FC236}">
                    <a16:creationId xmlns:a16="http://schemas.microsoft.com/office/drawing/2014/main" id="{7CB5A3D9-3BA6-D031-DCCD-11B1D42817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94157" y="11261207"/>
                <a:ext cx="147638" cy="454296"/>
              </a:xfrm>
              <a:prstGeom prst="rect">
                <a:avLst/>
              </a:prstGeom>
              <a:solidFill>
                <a:srgbClr val="767171"/>
              </a:solidFill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2566" name="Line 1634">
                <a:extLst>
                  <a:ext uri="{FF2B5EF4-FFF2-40B4-BE49-F238E27FC236}">
                    <a16:creationId xmlns:a16="http://schemas.microsoft.com/office/drawing/2014/main" id="{648432CD-A038-4E41-6CA3-9184DE9C58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84632" y="11520358"/>
                <a:ext cx="16668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67" name="Line 1635">
                <a:extLst>
                  <a:ext uri="{FF2B5EF4-FFF2-40B4-BE49-F238E27FC236}">
                    <a16:creationId xmlns:a16="http://schemas.microsoft.com/office/drawing/2014/main" id="{204FB07D-913C-8FC6-7466-C1FDEB68ED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67182" y="10741343"/>
                <a:ext cx="0" cy="510498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68" name="Line 1636">
                <a:extLst>
                  <a:ext uri="{FF2B5EF4-FFF2-40B4-BE49-F238E27FC236}">
                    <a16:creationId xmlns:a16="http://schemas.microsoft.com/office/drawing/2014/main" id="{DE832188-0F6D-EE64-249A-B7B175FFB9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25907" y="10741343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69" name="Line 1637">
                <a:extLst>
                  <a:ext uri="{FF2B5EF4-FFF2-40B4-BE49-F238E27FC236}">
                    <a16:creationId xmlns:a16="http://schemas.microsoft.com/office/drawing/2014/main" id="{12D995F5-9765-414F-012B-21EEE42D29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67182" y="11724869"/>
                <a:ext cx="0" cy="24979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70" name="Line 1638">
                <a:extLst>
                  <a:ext uri="{FF2B5EF4-FFF2-40B4-BE49-F238E27FC236}">
                    <a16:creationId xmlns:a16="http://schemas.microsoft.com/office/drawing/2014/main" id="{BDC0CABF-D577-2730-7C81-B9B5A7FFC9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225907" y="11749848"/>
                <a:ext cx="84138" cy="0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71" name="Oval 1639">
                <a:extLst>
                  <a:ext uri="{FF2B5EF4-FFF2-40B4-BE49-F238E27FC236}">
                    <a16:creationId xmlns:a16="http://schemas.microsoft.com/office/drawing/2014/main" id="{1499B619-CF5C-7C57-CD3B-EBB5E1D0AF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3369" y="11532847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72" name="Oval 1640">
                <a:extLst>
                  <a:ext uri="{FF2B5EF4-FFF2-40B4-BE49-F238E27FC236}">
                    <a16:creationId xmlns:a16="http://schemas.microsoft.com/office/drawing/2014/main" id="{BBDE31C0-C273-8660-0B0D-99622EE678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3369" y="11532847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73" name="Oval 1641">
                <a:extLst>
                  <a:ext uri="{FF2B5EF4-FFF2-40B4-BE49-F238E27FC236}">
                    <a16:creationId xmlns:a16="http://schemas.microsoft.com/office/drawing/2014/main" id="{23D3A628-6ABD-E32E-FA8E-A12E858D28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84632" y="11724869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74" name="Oval 1642">
                <a:extLst>
                  <a:ext uri="{FF2B5EF4-FFF2-40B4-BE49-F238E27FC236}">
                    <a16:creationId xmlns:a16="http://schemas.microsoft.com/office/drawing/2014/main" id="{F2500D53-2D94-8132-0B81-489082C4DD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84632" y="11724869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75" name="Oval 1643">
                <a:extLst>
                  <a:ext uri="{FF2B5EF4-FFF2-40B4-BE49-F238E27FC236}">
                    <a16:creationId xmlns:a16="http://schemas.microsoft.com/office/drawing/2014/main" id="{12DF2876-1CB5-BA0D-1F7E-B6A135F47E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3369" y="11397027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76" name="Oval 1644">
                <a:extLst>
                  <a:ext uri="{FF2B5EF4-FFF2-40B4-BE49-F238E27FC236}">
                    <a16:creationId xmlns:a16="http://schemas.microsoft.com/office/drawing/2014/main" id="{61DDFEE4-4E1E-AA71-E3E5-4B597E56E1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3369" y="11397027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77" name="Oval 1645">
                <a:extLst>
                  <a:ext uri="{FF2B5EF4-FFF2-40B4-BE49-F238E27FC236}">
                    <a16:creationId xmlns:a16="http://schemas.microsoft.com/office/drawing/2014/main" id="{75C87414-35B9-033A-A511-F3A58B713A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3369" y="10716364"/>
                <a:ext cx="49213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78" name="Oval 1646">
                <a:extLst>
                  <a:ext uri="{FF2B5EF4-FFF2-40B4-BE49-F238E27FC236}">
                    <a16:creationId xmlns:a16="http://schemas.microsoft.com/office/drawing/2014/main" id="{48C53668-46DA-C7F6-A350-7E1AB580E6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3369" y="10716364"/>
                <a:ext cx="49213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79" name="Oval 1647">
                <a:extLst>
                  <a:ext uri="{FF2B5EF4-FFF2-40B4-BE49-F238E27FC236}">
                    <a16:creationId xmlns:a16="http://schemas.microsoft.com/office/drawing/2014/main" id="{A30F47D9-8997-4E64-829B-5100827EB8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00519" y="11690524"/>
                <a:ext cx="50800" cy="49957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80" name="Oval 1648">
                <a:extLst>
                  <a:ext uri="{FF2B5EF4-FFF2-40B4-BE49-F238E27FC236}">
                    <a16:creationId xmlns:a16="http://schemas.microsoft.com/office/drawing/2014/main" id="{75F8A19E-68BB-95D2-8DF6-C7925F9B48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00519" y="11690524"/>
                <a:ext cx="50800" cy="49957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81" name="Oval 1649">
                <a:extLst>
                  <a:ext uri="{FF2B5EF4-FFF2-40B4-BE49-F238E27FC236}">
                    <a16:creationId xmlns:a16="http://schemas.microsoft.com/office/drawing/2014/main" id="{EAA76EE2-9811-8E98-DCD8-648068AAB2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3369" y="11457912"/>
                <a:ext cx="49213" cy="4839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82" name="Oval 1650">
                <a:extLst>
                  <a:ext uri="{FF2B5EF4-FFF2-40B4-BE49-F238E27FC236}">
                    <a16:creationId xmlns:a16="http://schemas.microsoft.com/office/drawing/2014/main" id="{F45831F2-E9AD-8E5C-7333-C7B72F84E4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43369" y="11457912"/>
                <a:ext cx="49213" cy="48395"/>
              </a:xfrm>
              <a:prstGeom prst="ellips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2583" name="Rectangle 1651">
                <a:extLst>
                  <a:ext uri="{FF2B5EF4-FFF2-40B4-BE49-F238E27FC236}">
                    <a16:creationId xmlns:a16="http://schemas.microsoft.com/office/drawing/2014/main" id="{C0C68216-C664-F81A-EE74-8DA931E2FB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26642" y="10443487"/>
                <a:ext cx="440826" cy="151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CCL20 </a:t>
                </a:r>
                <a:endParaRPr kumimoji="0" lang="zh-CN" altLang="zh-CN" sz="18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2586" name="组合 2585">
                <a:extLst>
                  <a:ext uri="{FF2B5EF4-FFF2-40B4-BE49-F238E27FC236}">
                    <a16:creationId xmlns:a16="http://schemas.microsoft.com/office/drawing/2014/main" id="{93860677-A20A-07A9-3493-517364E4584F}"/>
                  </a:ext>
                </a:extLst>
              </p:cNvPr>
              <p:cNvGrpSpPr/>
              <p:nvPr/>
            </p:nvGrpSpPr>
            <p:grpSpPr>
              <a:xfrm>
                <a:off x="4572517" y="11085242"/>
                <a:ext cx="465402" cy="272402"/>
                <a:chOff x="4506904" y="304027"/>
                <a:chExt cx="465402" cy="276999"/>
              </a:xfrm>
            </p:grpSpPr>
            <p:sp>
              <p:nvSpPr>
                <p:cNvPr id="2587" name="文本框 2586">
                  <a:extLst>
                    <a:ext uri="{FF2B5EF4-FFF2-40B4-BE49-F238E27FC236}">
                      <a16:creationId xmlns:a16="http://schemas.microsoft.com/office/drawing/2014/main" id="{76B24FB7-FFEC-B382-7B88-7FF79B7D43E6}"/>
                    </a:ext>
                  </a:extLst>
                </p:cNvPr>
                <p:cNvSpPr txBox="1"/>
                <p:nvPr/>
              </p:nvSpPr>
              <p:spPr>
                <a:xfrm>
                  <a:off x="4506904" y="304027"/>
                  <a:ext cx="46540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/>
                    <a:t>ns </a:t>
                  </a:r>
                  <a:endParaRPr lang="zh-CN" altLang="en-US" dirty="0"/>
                </a:p>
              </p:txBody>
            </p:sp>
            <p:sp>
              <p:nvSpPr>
                <p:cNvPr id="2588" name="Freeform 58">
                  <a:extLst>
                    <a:ext uri="{FF2B5EF4-FFF2-40B4-BE49-F238E27FC236}">
                      <a16:creationId xmlns:a16="http://schemas.microsoft.com/office/drawing/2014/main" id="{29F152D3-A5A8-383C-0F82-C5D5F464E2EA}"/>
                    </a:ext>
                  </a:extLst>
                </p:cNvPr>
                <p:cNvSpPr/>
                <p:nvPr/>
              </p:nvSpPr>
              <p:spPr bwMode="auto">
                <a:xfrm>
                  <a:off x="4534982" y="505692"/>
                  <a:ext cx="235508" cy="58231"/>
                </a:xfrm>
                <a:custGeom>
                  <a:avLst/>
                  <a:gdLst>
                    <a:gd name="T0" fmla="*/ 0 w 489"/>
                    <a:gd name="T1" fmla="*/ 84 h 84"/>
                    <a:gd name="T2" fmla="*/ 0 w 489"/>
                    <a:gd name="T3" fmla="*/ 0 h 84"/>
                    <a:gd name="T4" fmla="*/ 489 w 489"/>
                    <a:gd name="T5" fmla="*/ 0 h 84"/>
                    <a:gd name="T6" fmla="*/ 489 w 489"/>
                    <a:gd name="T7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9" h="84">
                      <a:moveTo>
                        <a:pt x="0" y="84"/>
                      </a:moveTo>
                      <a:lnTo>
                        <a:pt x="0" y="0"/>
                      </a:lnTo>
                      <a:lnTo>
                        <a:pt x="489" y="0"/>
                      </a:lnTo>
                      <a:lnTo>
                        <a:pt x="489" y="84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51435" tIns="25718" rIns="51435" bIns="25718" numCol="1" anchor="t" anchorCtr="0" compatLnSpc="1"/>
                <a:lstStyle/>
                <a:p>
                  <a:endParaRPr lang="zh-CN" altLang="en-US" sz="1015" dirty="0"/>
                </a:p>
              </p:txBody>
            </p:sp>
          </p:grpSp>
          <p:grpSp>
            <p:nvGrpSpPr>
              <p:cNvPr id="2616" name="组合 2615">
                <a:extLst>
                  <a:ext uri="{FF2B5EF4-FFF2-40B4-BE49-F238E27FC236}">
                    <a16:creationId xmlns:a16="http://schemas.microsoft.com/office/drawing/2014/main" id="{CCC523F9-877F-648E-5F8C-0C7728BFCECC}"/>
                  </a:ext>
                </a:extLst>
              </p:cNvPr>
              <p:cNvGrpSpPr/>
              <p:nvPr/>
            </p:nvGrpSpPr>
            <p:grpSpPr>
              <a:xfrm>
                <a:off x="2654817" y="10470830"/>
                <a:ext cx="465402" cy="272402"/>
                <a:chOff x="4506904" y="304027"/>
                <a:chExt cx="465402" cy="276999"/>
              </a:xfrm>
            </p:grpSpPr>
            <p:sp>
              <p:nvSpPr>
                <p:cNvPr id="2617" name="文本框 2616">
                  <a:extLst>
                    <a:ext uri="{FF2B5EF4-FFF2-40B4-BE49-F238E27FC236}">
                      <a16:creationId xmlns:a16="http://schemas.microsoft.com/office/drawing/2014/main" id="{0D4E6A68-0378-4BBF-70C2-485B96D7D60D}"/>
                    </a:ext>
                  </a:extLst>
                </p:cNvPr>
                <p:cNvSpPr txBox="1"/>
                <p:nvPr/>
              </p:nvSpPr>
              <p:spPr>
                <a:xfrm>
                  <a:off x="4506904" y="304027"/>
                  <a:ext cx="46540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/>
                    <a:t>ns </a:t>
                  </a:r>
                  <a:endParaRPr lang="zh-CN" altLang="en-US" dirty="0"/>
                </a:p>
              </p:txBody>
            </p:sp>
            <p:sp>
              <p:nvSpPr>
                <p:cNvPr id="2618" name="Freeform 58">
                  <a:extLst>
                    <a:ext uri="{FF2B5EF4-FFF2-40B4-BE49-F238E27FC236}">
                      <a16:creationId xmlns:a16="http://schemas.microsoft.com/office/drawing/2014/main" id="{107F768B-7A7B-BECE-0CD8-3ED43AD08BD1}"/>
                    </a:ext>
                  </a:extLst>
                </p:cNvPr>
                <p:cNvSpPr/>
                <p:nvPr/>
              </p:nvSpPr>
              <p:spPr bwMode="auto">
                <a:xfrm>
                  <a:off x="4534982" y="505692"/>
                  <a:ext cx="235508" cy="58231"/>
                </a:xfrm>
                <a:custGeom>
                  <a:avLst/>
                  <a:gdLst>
                    <a:gd name="T0" fmla="*/ 0 w 489"/>
                    <a:gd name="T1" fmla="*/ 84 h 84"/>
                    <a:gd name="T2" fmla="*/ 0 w 489"/>
                    <a:gd name="T3" fmla="*/ 0 h 84"/>
                    <a:gd name="T4" fmla="*/ 489 w 489"/>
                    <a:gd name="T5" fmla="*/ 0 h 84"/>
                    <a:gd name="T6" fmla="*/ 489 w 489"/>
                    <a:gd name="T7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9" h="84">
                      <a:moveTo>
                        <a:pt x="0" y="84"/>
                      </a:moveTo>
                      <a:lnTo>
                        <a:pt x="0" y="0"/>
                      </a:lnTo>
                      <a:lnTo>
                        <a:pt x="489" y="0"/>
                      </a:lnTo>
                      <a:lnTo>
                        <a:pt x="489" y="84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51435" tIns="25718" rIns="51435" bIns="25718" numCol="1" anchor="t" anchorCtr="0" compatLnSpc="1"/>
                <a:lstStyle/>
                <a:p>
                  <a:endParaRPr lang="zh-CN" altLang="en-US" sz="1015" dirty="0"/>
                </a:p>
              </p:txBody>
            </p:sp>
          </p:grpSp>
          <p:grpSp>
            <p:nvGrpSpPr>
              <p:cNvPr id="2619" name="组合 2618">
                <a:extLst>
                  <a:ext uri="{FF2B5EF4-FFF2-40B4-BE49-F238E27FC236}">
                    <a16:creationId xmlns:a16="http://schemas.microsoft.com/office/drawing/2014/main" id="{62860049-E036-DBFD-C9C9-F17F4B1943FF}"/>
                  </a:ext>
                </a:extLst>
              </p:cNvPr>
              <p:cNvGrpSpPr/>
              <p:nvPr/>
            </p:nvGrpSpPr>
            <p:grpSpPr>
              <a:xfrm>
                <a:off x="669781" y="10518056"/>
                <a:ext cx="465402" cy="272402"/>
                <a:chOff x="4506904" y="304027"/>
                <a:chExt cx="465402" cy="276999"/>
              </a:xfrm>
            </p:grpSpPr>
            <p:sp>
              <p:nvSpPr>
                <p:cNvPr id="2620" name="文本框 2619">
                  <a:extLst>
                    <a:ext uri="{FF2B5EF4-FFF2-40B4-BE49-F238E27FC236}">
                      <a16:creationId xmlns:a16="http://schemas.microsoft.com/office/drawing/2014/main" id="{59879E08-1E19-2388-9939-26EB02E09286}"/>
                    </a:ext>
                  </a:extLst>
                </p:cNvPr>
                <p:cNvSpPr txBox="1"/>
                <p:nvPr/>
              </p:nvSpPr>
              <p:spPr>
                <a:xfrm>
                  <a:off x="4506904" y="304027"/>
                  <a:ext cx="46540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/>
                    <a:t>ns </a:t>
                  </a:r>
                  <a:endParaRPr lang="zh-CN" altLang="en-US" dirty="0"/>
                </a:p>
              </p:txBody>
            </p:sp>
            <p:sp>
              <p:nvSpPr>
                <p:cNvPr id="2621" name="Freeform 58">
                  <a:extLst>
                    <a:ext uri="{FF2B5EF4-FFF2-40B4-BE49-F238E27FC236}">
                      <a16:creationId xmlns:a16="http://schemas.microsoft.com/office/drawing/2014/main" id="{C4144654-103F-13EB-66AE-7C2B973BE051}"/>
                    </a:ext>
                  </a:extLst>
                </p:cNvPr>
                <p:cNvSpPr/>
                <p:nvPr/>
              </p:nvSpPr>
              <p:spPr bwMode="auto">
                <a:xfrm>
                  <a:off x="4534982" y="505692"/>
                  <a:ext cx="235508" cy="58231"/>
                </a:xfrm>
                <a:custGeom>
                  <a:avLst/>
                  <a:gdLst>
                    <a:gd name="T0" fmla="*/ 0 w 489"/>
                    <a:gd name="T1" fmla="*/ 84 h 84"/>
                    <a:gd name="T2" fmla="*/ 0 w 489"/>
                    <a:gd name="T3" fmla="*/ 0 h 84"/>
                    <a:gd name="T4" fmla="*/ 489 w 489"/>
                    <a:gd name="T5" fmla="*/ 0 h 84"/>
                    <a:gd name="T6" fmla="*/ 489 w 489"/>
                    <a:gd name="T7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9" h="84">
                      <a:moveTo>
                        <a:pt x="0" y="84"/>
                      </a:moveTo>
                      <a:lnTo>
                        <a:pt x="0" y="0"/>
                      </a:lnTo>
                      <a:lnTo>
                        <a:pt x="489" y="0"/>
                      </a:lnTo>
                      <a:lnTo>
                        <a:pt x="489" y="84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51435" tIns="25718" rIns="51435" bIns="25718" numCol="1" anchor="t" anchorCtr="0" compatLnSpc="1"/>
                <a:lstStyle/>
                <a:p>
                  <a:endParaRPr lang="zh-CN" altLang="en-US" sz="1015" dirty="0"/>
                </a:p>
              </p:txBody>
            </p:sp>
          </p:grpSp>
          <p:sp>
            <p:nvSpPr>
              <p:cNvPr id="2651" name="文本框 2650">
                <a:extLst>
                  <a:ext uri="{FF2B5EF4-FFF2-40B4-BE49-F238E27FC236}">
                    <a16:creationId xmlns:a16="http://schemas.microsoft.com/office/drawing/2014/main" id="{F9F7BE56-CA09-C6B4-25E6-389F00F2C2FE}"/>
                  </a:ext>
                </a:extLst>
              </p:cNvPr>
              <p:cNvSpPr txBox="1"/>
              <p:nvPr/>
            </p:nvSpPr>
            <p:spPr>
              <a:xfrm>
                <a:off x="5261777" y="10483767"/>
                <a:ext cx="248291" cy="302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*</a:t>
                </a:r>
                <a:endParaRPr lang="zh-CN" altLang="en-US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52" name="Freeform 58">
                <a:extLst>
                  <a:ext uri="{FF2B5EF4-FFF2-40B4-BE49-F238E27FC236}">
                    <a16:creationId xmlns:a16="http://schemas.microsoft.com/office/drawing/2014/main" id="{1CE58B8D-6249-7BCC-4368-3E13ECF7D836}"/>
                  </a:ext>
                </a:extLst>
              </p:cNvPr>
              <p:cNvSpPr/>
              <p:nvPr/>
            </p:nvSpPr>
            <p:spPr bwMode="auto">
              <a:xfrm>
                <a:off x="5262518" y="10637560"/>
                <a:ext cx="242074" cy="50707"/>
              </a:xfrm>
              <a:custGeom>
                <a:avLst/>
                <a:gdLst>
                  <a:gd name="T0" fmla="*/ 0 w 489"/>
                  <a:gd name="T1" fmla="*/ 84 h 84"/>
                  <a:gd name="T2" fmla="*/ 0 w 489"/>
                  <a:gd name="T3" fmla="*/ 0 h 84"/>
                  <a:gd name="T4" fmla="*/ 489 w 489"/>
                  <a:gd name="T5" fmla="*/ 0 h 84"/>
                  <a:gd name="T6" fmla="*/ 489 w 489"/>
                  <a:gd name="T7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9" h="84">
                    <a:moveTo>
                      <a:pt x="0" y="84"/>
                    </a:moveTo>
                    <a:lnTo>
                      <a:pt x="0" y="0"/>
                    </a:lnTo>
                    <a:lnTo>
                      <a:pt x="489" y="0"/>
                    </a:lnTo>
                    <a:lnTo>
                      <a:pt x="489" y="84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51435" tIns="25718" rIns="51435" bIns="25718" numCol="1" anchor="t" anchorCtr="0" compatLnSpc="1"/>
              <a:lstStyle/>
              <a:p>
                <a:endParaRPr lang="zh-CN" altLang="en-US" sz="1015" dirty="0"/>
              </a:p>
            </p:txBody>
          </p:sp>
          <p:grpSp>
            <p:nvGrpSpPr>
              <p:cNvPr id="2655" name="组合 2654">
                <a:extLst>
                  <a:ext uri="{FF2B5EF4-FFF2-40B4-BE49-F238E27FC236}">
                    <a16:creationId xmlns:a16="http://schemas.microsoft.com/office/drawing/2014/main" id="{9C9EB393-994F-E3B4-CE15-680ED4AB8BAD}"/>
                  </a:ext>
                </a:extLst>
              </p:cNvPr>
              <p:cNvGrpSpPr/>
              <p:nvPr/>
            </p:nvGrpSpPr>
            <p:grpSpPr>
              <a:xfrm>
                <a:off x="3353449" y="11317664"/>
                <a:ext cx="257519" cy="302670"/>
                <a:chOff x="6321733" y="3429000"/>
                <a:chExt cx="257519" cy="307777"/>
              </a:xfrm>
            </p:grpSpPr>
            <p:sp>
              <p:nvSpPr>
                <p:cNvPr id="2653" name="文本框 2652">
                  <a:extLst>
                    <a:ext uri="{FF2B5EF4-FFF2-40B4-BE49-F238E27FC236}">
                      <a16:creationId xmlns:a16="http://schemas.microsoft.com/office/drawing/2014/main" id="{905AEE4C-D0F7-5867-C86E-05B43953F3B3}"/>
                    </a:ext>
                  </a:extLst>
                </p:cNvPr>
                <p:cNvSpPr txBox="1"/>
                <p:nvPr/>
              </p:nvSpPr>
              <p:spPr>
                <a:xfrm>
                  <a:off x="6330961" y="3429000"/>
                  <a:ext cx="24829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4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*</a:t>
                  </a:r>
                  <a:endParaRPr lang="zh-CN" altLang="en-US" sz="20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54" name="Freeform 58">
                  <a:extLst>
                    <a:ext uri="{FF2B5EF4-FFF2-40B4-BE49-F238E27FC236}">
                      <a16:creationId xmlns:a16="http://schemas.microsoft.com/office/drawing/2014/main" id="{63672651-ED1C-88A2-6C45-FD0DAA17A314}"/>
                    </a:ext>
                  </a:extLst>
                </p:cNvPr>
                <p:cNvSpPr/>
                <p:nvPr/>
              </p:nvSpPr>
              <p:spPr bwMode="auto">
                <a:xfrm>
                  <a:off x="6321733" y="3585388"/>
                  <a:ext cx="242074" cy="51563"/>
                </a:xfrm>
                <a:custGeom>
                  <a:avLst/>
                  <a:gdLst>
                    <a:gd name="T0" fmla="*/ 0 w 489"/>
                    <a:gd name="T1" fmla="*/ 84 h 84"/>
                    <a:gd name="T2" fmla="*/ 0 w 489"/>
                    <a:gd name="T3" fmla="*/ 0 h 84"/>
                    <a:gd name="T4" fmla="*/ 489 w 489"/>
                    <a:gd name="T5" fmla="*/ 0 h 84"/>
                    <a:gd name="T6" fmla="*/ 489 w 489"/>
                    <a:gd name="T7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9" h="84">
                      <a:moveTo>
                        <a:pt x="0" y="84"/>
                      </a:moveTo>
                      <a:lnTo>
                        <a:pt x="0" y="0"/>
                      </a:lnTo>
                      <a:lnTo>
                        <a:pt x="489" y="0"/>
                      </a:lnTo>
                      <a:lnTo>
                        <a:pt x="489" y="84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51435" tIns="25718" rIns="51435" bIns="25718" numCol="1" anchor="t" anchorCtr="0" compatLnSpc="1"/>
                <a:lstStyle/>
                <a:p>
                  <a:endParaRPr lang="zh-CN" altLang="en-US" sz="1015" dirty="0"/>
                </a:p>
              </p:txBody>
            </p:sp>
          </p:grpSp>
          <p:grpSp>
            <p:nvGrpSpPr>
              <p:cNvPr id="2680" name="组合 2679">
                <a:extLst>
                  <a:ext uri="{FF2B5EF4-FFF2-40B4-BE49-F238E27FC236}">
                    <a16:creationId xmlns:a16="http://schemas.microsoft.com/office/drawing/2014/main" id="{AFF8525E-4C6F-2836-27AF-83B6B93B1063}"/>
                  </a:ext>
                </a:extLst>
              </p:cNvPr>
              <p:cNvGrpSpPr/>
              <p:nvPr/>
            </p:nvGrpSpPr>
            <p:grpSpPr>
              <a:xfrm>
                <a:off x="1337192" y="10943388"/>
                <a:ext cx="465402" cy="272402"/>
                <a:chOff x="4506904" y="304027"/>
                <a:chExt cx="465402" cy="276999"/>
              </a:xfrm>
            </p:grpSpPr>
            <p:sp>
              <p:nvSpPr>
                <p:cNvPr id="2681" name="文本框 2680">
                  <a:extLst>
                    <a:ext uri="{FF2B5EF4-FFF2-40B4-BE49-F238E27FC236}">
                      <a16:creationId xmlns:a16="http://schemas.microsoft.com/office/drawing/2014/main" id="{B8AA185C-FA90-0041-68F5-15D9F3586B85}"/>
                    </a:ext>
                  </a:extLst>
                </p:cNvPr>
                <p:cNvSpPr txBox="1"/>
                <p:nvPr/>
              </p:nvSpPr>
              <p:spPr>
                <a:xfrm>
                  <a:off x="4506904" y="304027"/>
                  <a:ext cx="46540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/>
                    <a:t>ns </a:t>
                  </a:r>
                  <a:endParaRPr lang="zh-CN" altLang="en-US" dirty="0"/>
                </a:p>
              </p:txBody>
            </p:sp>
            <p:sp>
              <p:nvSpPr>
                <p:cNvPr id="2682" name="Freeform 58">
                  <a:extLst>
                    <a:ext uri="{FF2B5EF4-FFF2-40B4-BE49-F238E27FC236}">
                      <a16:creationId xmlns:a16="http://schemas.microsoft.com/office/drawing/2014/main" id="{31A7DF1D-733C-DE02-F500-D83C01C65D6A}"/>
                    </a:ext>
                  </a:extLst>
                </p:cNvPr>
                <p:cNvSpPr/>
                <p:nvPr/>
              </p:nvSpPr>
              <p:spPr bwMode="auto">
                <a:xfrm>
                  <a:off x="4534982" y="505692"/>
                  <a:ext cx="235508" cy="58231"/>
                </a:xfrm>
                <a:custGeom>
                  <a:avLst/>
                  <a:gdLst>
                    <a:gd name="T0" fmla="*/ 0 w 489"/>
                    <a:gd name="T1" fmla="*/ 84 h 84"/>
                    <a:gd name="T2" fmla="*/ 0 w 489"/>
                    <a:gd name="T3" fmla="*/ 0 h 84"/>
                    <a:gd name="T4" fmla="*/ 489 w 489"/>
                    <a:gd name="T5" fmla="*/ 0 h 84"/>
                    <a:gd name="T6" fmla="*/ 489 w 489"/>
                    <a:gd name="T7" fmla="*/ 84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89" h="84">
                      <a:moveTo>
                        <a:pt x="0" y="84"/>
                      </a:moveTo>
                      <a:lnTo>
                        <a:pt x="0" y="0"/>
                      </a:lnTo>
                      <a:lnTo>
                        <a:pt x="489" y="0"/>
                      </a:lnTo>
                      <a:lnTo>
                        <a:pt x="489" y="84"/>
                      </a:lnTo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51435" tIns="25718" rIns="51435" bIns="25718" numCol="1" anchor="t" anchorCtr="0" compatLnSpc="1"/>
                <a:lstStyle/>
                <a:p>
                  <a:endParaRPr lang="zh-CN" altLang="en-US" sz="1015" dirty="0"/>
                </a:p>
              </p:txBody>
            </p:sp>
          </p:grpSp>
          <p:grpSp>
            <p:nvGrpSpPr>
              <p:cNvPr id="2738" name="组合 2737">
                <a:extLst>
                  <a:ext uri="{FF2B5EF4-FFF2-40B4-BE49-F238E27FC236}">
                    <a16:creationId xmlns:a16="http://schemas.microsoft.com/office/drawing/2014/main" id="{7DADB1CF-28EA-F981-B2D6-B87F9CE6C921}"/>
                  </a:ext>
                </a:extLst>
              </p:cNvPr>
              <p:cNvGrpSpPr/>
              <p:nvPr/>
            </p:nvGrpSpPr>
            <p:grpSpPr>
              <a:xfrm>
                <a:off x="687540" y="11906467"/>
                <a:ext cx="1028605" cy="95040"/>
                <a:chOff x="2611062" y="3508375"/>
                <a:chExt cx="1045425" cy="169862"/>
              </a:xfrm>
            </p:grpSpPr>
            <p:sp>
              <p:nvSpPr>
                <p:cNvPr id="2739" name="Rectangle 324">
                  <a:extLst>
                    <a:ext uri="{FF2B5EF4-FFF2-40B4-BE49-F238E27FC236}">
                      <a16:creationId xmlns:a16="http://schemas.microsoft.com/office/drawing/2014/main" id="{BBD56A69-3BDD-4D60-2582-D5D686D92E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11062" y="3524349"/>
                  <a:ext cx="277320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740" name="Rectangle 325">
                  <a:extLst>
                    <a:ext uri="{FF2B5EF4-FFF2-40B4-BE49-F238E27FC236}">
                      <a16:creationId xmlns:a16="http://schemas.microsoft.com/office/drawing/2014/main" id="{83ABDFFE-1B52-BA54-50D8-730A31108E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30088" y="3508375"/>
                  <a:ext cx="426399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Female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2741" name="组合 2740">
                <a:extLst>
                  <a:ext uri="{FF2B5EF4-FFF2-40B4-BE49-F238E27FC236}">
                    <a16:creationId xmlns:a16="http://schemas.microsoft.com/office/drawing/2014/main" id="{F3181A32-8D10-99D5-1F46-11D5997DB266}"/>
                  </a:ext>
                </a:extLst>
              </p:cNvPr>
              <p:cNvGrpSpPr/>
              <p:nvPr/>
            </p:nvGrpSpPr>
            <p:grpSpPr>
              <a:xfrm>
                <a:off x="2662093" y="11880383"/>
                <a:ext cx="1045425" cy="167043"/>
                <a:chOff x="2611062" y="3508375"/>
                <a:chExt cx="1045425" cy="169862"/>
              </a:xfrm>
            </p:grpSpPr>
            <p:sp>
              <p:nvSpPr>
                <p:cNvPr id="2742" name="Rectangle 324">
                  <a:extLst>
                    <a:ext uri="{FF2B5EF4-FFF2-40B4-BE49-F238E27FC236}">
                      <a16:creationId xmlns:a16="http://schemas.microsoft.com/office/drawing/2014/main" id="{FBE7771D-D277-E7AC-4A85-AA29361857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11062" y="3524349"/>
                  <a:ext cx="277320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743" name="Rectangle 325">
                  <a:extLst>
                    <a:ext uri="{FF2B5EF4-FFF2-40B4-BE49-F238E27FC236}">
                      <a16:creationId xmlns:a16="http://schemas.microsoft.com/office/drawing/2014/main" id="{AB18E870-B1D5-7DE4-D8AF-28ADDE6CAA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30088" y="3508375"/>
                  <a:ext cx="426399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Female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2744" name="组合 2743">
                <a:extLst>
                  <a:ext uri="{FF2B5EF4-FFF2-40B4-BE49-F238E27FC236}">
                    <a16:creationId xmlns:a16="http://schemas.microsoft.com/office/drawing/2014/main" id="{F14D83C8-6F7E-F63F-B167-89889872FFDF}"/>
                  </a:ext>
                </a:extLst>
              </p:cNvPr>
              <p:cNvGrpSpPr/>
              <p:nvPr/>
            </p:nvGrpSpPr>
            <p:grpSpPr>
              <a:xfrm>
                <a:off x="4589317" y="11880383"/>
                <a:ext cx="1045425" cy="167043"/>
                <a:chOff x="2611062" y="3508375"/>
                <a:chExt cx="1045425" cy="169862"/>
              </a:xfrm>
            </p:grpSpPr>
            <p:sp>
              <p:nvSpPr>
                <p:cNvPr id="2745" name="Rectangle 324">
                  <a:extLst>
                    <a:ext uri="{FF2B5EF4-FFF2-40B4-BE49-F238E27FC236}">
                      <a16:creationId xmlns:a16="http://schemas.microsoft.com/office/drawing/2014/main" id="{D8048302-B5CB-F641-4913-340E763EB3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11062" y="3524349"/>
                  <a:ext cx="277320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746" name="Rectangle 325">
                  <a:extLst>
                    <a:ext uri="{FF2B5EF4-FFF2-40B4-BE49-F238E27FC236}">
                      <a16:creationId xmlns:a16="http://schemas.microsoft.com/office/drawing/2014/main" id="{0CDEB024-7305-8F45-B26F-DFEEE30953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30088" y="3508375"/>
                  <a:ext cx="426399" cy="1538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00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Female</a:t>
                  </a:r>
                  <a:endParaRPr kumimoji="0" lang="zh-CN" altLang="zh-CN" sz="2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766" name="Rectangle 70">
                <a:extLst>
                  <a:ext uri="{FF2B5EF4-FFF2-40B4-BE49-F238E27FC236}">
                    <a16:creationId xmlns:a16="http://schemas.microsoft.com/office/drawing/2014/main" id="{D142768F-6EFF-CCF0-54F4-12B996A444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3293011" y="11137515"/>
                <a:ext cx="1227900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Concentration (pg/ml)</a:t>
                </a:r>
                <a:endParaRPr kumimoji="0" lang="zh-CN" altLang="zh-CN" sz="1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767" name="Rectangle 70">
                <a:extLst>
                  <a:ext uri="{FF2B5EF4-FFF2-40B4-BE49-F238E27FC236}">
                    <a16:creationId xmlns:a16="http://schemas.microsoft.com/office/drawing/2014/main" id="{4ABE594A-00EE-2A2D-A829-1F7B0AD5C7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1437787" y="11137515"/>
                <a:ext cx="1227900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Concentration (pg/ml)</a:t>
                </a:r>
                <a:endParaRPr kumimoji="0" lang="zh-CN" altLang="zh-CN" sz="1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768" name="Rectangle 70">
                <a:extLst>
                  <a:ext uri="{FF2B5EF4-FFF2-40B4-BE49-F238E27FC236}">
                    <a16:creationId xmlns:a16="http://schemas.microsoft.com/office/drawing/2014/main" id="{7119CD93-4B6B-0674-AF01-7128AC5638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-537006" y="11137515"/>
                <a:ext cx="1227900" cy="153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100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cs typeface="Arial" panose="020B0604020202020204" pitchFamily="34" charset="0"/>
                  </a:rPr>
                  <a:t>Concentration (pg/ml)</a:t>
                </a:r>
                <a:endParaRPr kumimoji="0" lang="zh-CN" altLang="zh-CN" sz="1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cs typeface="Arial" panose="020B0604020202020204" pitchFamily="34" charset="0"/>
                </a:endParaRPr>
              </a:p>
            </p:txBody>
          </p:sp>
          <p:sp>
            <p:nvSpPr>
              <p:cNvPr id="2787" name="TextBox 196">
                <a:extLst>
                  <a:ext uri="{FF2B5EF4-FFF2-40B4-BE49-F238E27FC236}">
                    <a16:creationId xmlns:a16="http://schemas.microsoft.com/office/drawing/2014/main" id="{B1B2661E-EA69-8A4A-8684-7F214A27236B}"/>
                  </a:ext>
                </a:extLst>
              </p:cNvPr>
              <p:cNvSpPr txBox="1"/>
              <p:nvPr/>
            </p:nvSpPr>
            <p:spPr>
              <a:xfrm>
                <a:off x="498676" y="10440933"/>
                <a:ext cx="45719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US" altLang="zh-CN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</a:p>
            </p:txBody>
          </p:sp>
          <p:sp>
            <p:nvSpPr>
              <p:cNvPr id="2788" name="TextBox 196">
                <a:extLst>
                  <a:ext uri="{FF2B5EF4-FFF2-40B4-BE49-F238E27FC236}">
                    <a16:creationId xmlns:a16="http://schemas.microsoft.com/office/drawing/2014/main" id="{4B334843-A196-2C13-AEEE-4A3E33105FA5}"/>
                  </a:ext>
                </a:extLst>
              </p:cNvPr>
              <p:cNvSpPr txBox="1"/>
              <p:nvPr/>
            </p:nvSpPr>
            <p:spPr>
              <a:xfrm>
                <a:off x="2469586" y="10440933"/>
                <a:ext cx="45719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US" altLang="zh-CN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</a:p>
            </p:txBody>
          </p:sp>
          <p:sp>
            <p:nvSpPr>
              <p:cNvPr id="2789" name="TextBox 196">
                <a:extLst>
                  <a:ext uri="{FF2B5EF4-FFF2-40B4-BE49-F238E27FC236}">
                    <a16:creationId xmlns:a16="http://schemas.microsoft.com/office/drawing/2014/main" id="{CBE95BEB-55EA-89DC-F9F8-67A78C46E03F}"/>
                  </a:ext>
                </a:extLst>
              </p:cNvPr>
              <p:cNvSpPr txBox="1"/>
              <p:nvPr/>
            </p:nvSpPr>
            <p:spPr>
              <a:xfrm>
                <a:off x="4383904" y="10440933"/>
                <a:ext cx="45719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US" altLang="zh-CN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u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3739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429</TotalTime>
  <Words>400</Words>
  <Application>Microsoft Office PowerPoint</Application>
  <PresentationFormat>宽屏</PresentationFormat>
  <Paragraphs>254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刘 颖怡</dc:creator>
  <cp:lastModifiedBy>刘 颖怡</cp:lastModifiedBy>
  <cp:revision>8</cp:revision>
  <dcterms:created xsi:type="dcterms:W3CDTF">2023-04-21T10:00:58Z</dcterms:created>
  <dcterms:modified xsi:type="dcterms:W3CDTF">2023-05-08T07:01:52Z</dcterms:modified>
</cp:coreProperties>
</file>