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1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5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4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CDE9"/>
    <a:srgbClr val="7249A9"/>
    <a:srgbClr val="DAFF9F"/>
    <a:srgbClr val="63D000"/>
    <a:srgbClr val="D71C17"/>
    <a:srgbClr val="F3FE8A"/>
    <a:srgbClr val="018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46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2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4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3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45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3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5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9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2" y="274643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0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7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22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45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67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6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13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535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458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380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3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2259" indent="0">
              <a:buNone/>
              <a:defRPr sz="2200" b="1"/>
            </a:lvl2pPr>
            <a:lvl3pPr marL="984520" indent="0">
              <a:buNone/>
              <a:defRPr sz="1900" b="1"/>
            </a:lvl3pPr>
            <a:lvl4pPr marL="1476780" indent="0">
              <a:buNone/>
              <a:defRPr sz="1700" b="1"/>
            </a:lvl4pPr>
            <a:lvl5pPr marL="1969041" indent="0">
              <a:buNone/>
              <a:defRPr sz="1700" b="1"/>
            </a:lvl5pPr>
            <a:lvl6pPr marL="2461300" indent="0">
              <a:buNone/>
              <a:defRPr sz="1700" b="1"/>
            </a:lvl6pPr>
            <a:lvl7pPr marL="2953561" indent="0">
              <a:buNone/>
              <a:defRPr sz="1700" b="1"/>
            </a:lvl7pPr>
            <a:lvl8pPr marL="3445820" indent="0">
              <a:buNone/>
              <a:defRPr sz="1700" b="1"/>
            </a:lvl8pPr>
            <a:lvl9pPr marL="3938081" indent="0">
              <a:buNone/>
              <a:defRPr sz="17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32" y="1535117"/>
            <a:ext cx="4041775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2259" indent="0">
              <a:buNone/>
              <a:defRPr sz="2200" b="1"/>
            </a:lvl2pPr>
            <a:lvl3pPr marL="984520" indent="0">
              <a:buNone/>
              <a:defRPr sz="1900" b="1"/>
            </a:lvl3pPr>
            <a:lvl4pPr marL="1476780" indent="0">
              <a:buNone/>
              <a:defRPr sz="1700" b="1"/>
            </a:lvl4pPr>
            <a:lvl5pPr marL="1969041" indent="0">
              <a:buNone/>
              <a:defRPr sz="1700" b="1"/>
            </a:lvl5pPr>
            <a:lvl6pPr marL="2461300" indent="0">
              <a:buNone/>
              <a:defRPr sz="1700" b="1"/>
            </a:lvl6pPr>
            <a:lvl7pPr marL="2953561" indent="0">
              <a:buNone/>
              <a:defRPr sz="1700" b="1"/>
            </a:lvl7pPr>
            <a:lvl8pPr marL="3445820" indent="0">
              <a:buNone/>
              <a:defRPr sz="1700" b="1"/>
            </a:lvl8pPr>
            <a:lvl9pPr marL="3938081" indent="0">
              <a:buNone/>
              <a:defRPr sz="17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8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7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4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7" y="273052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7" y="1435105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92259" indent="0">
              <a:buNone/>
              <a:defRPr sz="1300"/>
            </a:lvl2pPr>
            <a:lvl3pPr marL="984520" indent="0">
              <a:buNone/>
              <a:defRPr sz="1100"/>
            </a:lvl3pPr>
            <a:lvl4pPr marL="1476780" indent="0">
              <a:buNone/>
              <a:defRPr sz="1000"/>
            </a:lvl4pPr>
            <a:lvl5pPr marL="1969041" indent="0">
              <a:buNone/>
              <a:defRPr sz="1000"/>
            </a:lvl5pPr>
            <a:lvl6pPr marL="2461300" indent="0">
              <a:buNone/>
              <a:defRPr sz="1000"/>
            </a:lvl6pPr>
            <a:lvl7pPr marL="2953561" indent="0">
              <a:buNone/>
              <a:defRPr sz="1000"/>
            </a:lvl7pPr>
            <a:lvl8pPr marL="3445820" indent="0">
              <a:buNone/>
              <a:defRPr sz="1000"/>
            </a:lvl8pPr>
            <a:lvl9pPr marL="3938081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9" y="4800602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9" y="612776"/>
            <a:ext cx="5486400" cy="4114800"/>
          </a:xfrm>
        </p:spPr>
        <p:txBody>
          <a:bodyPr/>
          <a:lstStyle>
            <a:lvl1pPr marL="0" indent="0">
              <a:buNone/>
              <a:defRPr sz="3500"/>
            </a:lvl1pPr>
            <a:lvl2pPr marL="492259" indent="0">
              <a:buNone/>
              <a:defRPr sz="3000"/>
            </a:lvl2pPr>
            <a:lvl3pPr marL="984520" indent="0">
              <a:buNone/>
              <a:defRPr sz="2600"/>
            </a:lvl3pPr>
            <a:lvl4pPr marL="1476780" indent="0">
              <a:buNone/>
              <a:defRPr sz="2200"/>
            </a:lvl4pPr>
            <a:lvl5pPr marL="1969041" indent="0">
              <a:buNone/>
              <a:defRPr sz="2200"/>
            </a:lvl5pPr>
            <a:lvl6pPr marL="2461300" indent="0">
              <a:buNone/>
              <a:defRPr sz="2200"/>
            </a:lvl6pPr>
            <a:lvl7pPr marL="2953561" indent="0">
              <a:buNone/>
              <a:defRPr sz="2200"/>
            </a:lvl7pPr>
            <a:lvl8pPr marL="3445820" indent="0">
              <a:buNone/>
              <a:defRPr sz="2200"/>
            </a:lvl8pPr>
            <a:lvl9pPr marL="3938081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1"/>
          </a:xfrm>
        </p:spPr>
        <p:txBody>
          <a:bodyPr/>
          <a:lstStyle>
            <a:lvl1pPr marL="0" indent="0">
              <a:buNone/>
              <a:defRPr sz="1500"/>
            </a:lvl1pPr>
            <a:lvl2pPr marL="492259" indent="0">
              <a:buNone/>
              <a:defRPr sz="1300"/>
            </a:lvl2pPr>
            <a:lvl3pPr marL="984520" indent="0">
              <a:buNone/>
              <a:defRPr sz="1100"/>
            </a:lvl3pPr>
            <a:lvl4pPr marL="1476780" indent="0">
              <a:buNone/>
              <a:defRPr sz="1000"/>
            </a:lvl4pPr>
            <a:lvl5pPr marL="1969041" indent="0">
              <a:buNone/>
              <a:defRPr sz="1000"/>
            </a:lvl5pPr>
            <a:lvl6pPr marL="2461300" indent="0">
              <a:buNone/>
              <a:defRPr sz="1000"/>
            </a:lvl6pPr>
            <a:lvl7pPr marL="2953561" indent="0">
              <a:buNone/>
              <a:defRPr sz="1000"/>
            </a:lvl7pPr>
            <a:lvl8pPr marL="3445820" indent="0">
              <a:buNone/>
              <a:defRPr sz="1000"/>
            </a:lvl8pPr>
            <a:lvl9pPr marL="3938081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2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</p:spPr>
        <p:txBody>
          <a:bodyPr vert="horz" lIns="98452" tIns="49225" rIns="98452" bIns="49225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8452" tIns="49225" rIns="98452" bIns="49225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8452" tIns="49225" rIns="98452" bIns="4922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84520"/>
            <a:fld id="{759203AF-3AB5-4734-8F6F-B2ACC3868D5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84520"/>
              <a:t>09/12/2013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2" y="6356355"/>
            <a:ext cx="2895600" cy="365125"/>
          </a:xfrm>
          <a:prstGeom prst="rect">
            <a:avLst/>
          </a:prstGeom>
        </p:spPr>
        <p:txBody>
          <a:bodyPr vert="horz" lIns="98452" tIns="49225" rIns="98452" bIns="4922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8452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8452" tIns="49225" rIns="98452" bIns="4922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84520"/>
            <a:fld id="{F66F685F-51D6-46E4-9D3F-C002E46DDE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8452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8452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9195" indent="-369195" algn="l" defTabSz="98452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9922" indent="-307663" algn="l" defTabSz="98452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0650" indent="-246130" algn="l" defTabSz="98452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2911" indent="-246130" algn="l" defTabSz="98452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5170" indent="-246130" algn="l" defTabSz="98452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07430" indent="-246130" algn="l" defTabSz="9845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99692" indent="-246130" algn="l" defTabSz="9845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91952" indent="-246130" algn="l" defTabSz="9845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84212" indent="-246130" algn="l" defTabSz="9845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845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2259" algn="l" defTabSz="9845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4520" algn="l" defTabSz="9845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6780" algn="l" defTabSz="9845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9041" algn="l" defTabSz="9845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1300" algn="l" defTabSz="9845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561" algn="l" defTabSz="9845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5820" algn="l" defTabSz="9845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8081" algn="l" defTabSz="9845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Supplemental figure</a:t>
            </a:r>
            <a:r>
              <a:rPr lang="en-GB" sz="3200" dirty="0" smtClean="0"/>
              <a:t>: </a:t>
            </a:r>
            <a:r>
              <a:rPr lang="en-US" sz="3200" dirty="0" smtClean="0"/>
              <a:t>Correlation </a:t>
            </a:r>
            <a:r>
              <a:rPr lang="en-US" sz="3200" dirty="0"/>
              <a:t>between baseline plasma oxytocin and baseline severity of </a:t>
            </a:r>
            <a:r>
              <a:rPr lang="en-US" sz="3200" dirty="0" smtClean="0"/>
              <a:t>OCD, according to OCD subtypes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184" y="1398172"/>
            <a:ext cx="6644208" cy="498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3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18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1_Office-tema</vt:lpstr>
      <vt:lpstr>Supplemental figure: Correlation between baseline plasma oxytocin and baseline severity of OCD, according to OCD subtypes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Mats B. Humble</dc:creator>
  <cp:lastModifiedBy>Mats B. Humble</cp:lastModifiedBy>
  <cp:revision>12</cp:revision>
  <dcterms:created xsi:type="dcterms:W3CDTF">2013-07-09T15:56:43Z</dcterms:created>
  <dcterms:modified xsi:type="dcterms:W3CDTF">2013-12-09T00:11:29Z</dcterms:modified>
</cp:coreProperties>
</file>