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0146D-B20B-4423-AB36-E08E830325D3}" v="1" dt="2020-11-08T22:20:17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h Figueroa" userId="0df8d83d-90ce-4866-96f4-8397094d008b" providerId="ADAL" clId="{FEA3C5E1-D4F8-47CC-8E5C-AE037EF5FAD7}"/>
    <pc:docChg chg="delSld">
      <pc:chgData name="Carah Figueroa" userId="0df8d83d-90ce-4866-96f4-8397094d008b" providerId="ADAL" clId="{FEA3C5E1-D4F8-47CC-8E5C-AE037EF5FAD7}" dt="2020-10-23T23:09:27.324" v="0" actId="47"/>
      <pc:docMkLst>
        <pc:docMk/>
      </pc:docMkLst>
      <pc:sldChg chg="del">
        <pc:chgData name="Carah Figueroa" userId="0df8d83d-90ce-4866-96f4-8397094d008b" providerId="ADAL" clId="{FEA3C5E1-D4F8-47CC-8E5C-AE037EF5FAD7}" dt="2020-10-23T23:09:27.324" v="0" actId="47"/>
        <pc:sldMkLst>
          <pc:docMk/>
          <pc:sldMk cId="410918209" sldId="257"/>
        </pc:sldMkLst>
      </pc:sldChg>
    </pc:docChg>
  </pc:docChgLst>
  <pc:docChgLst>
    <pc:chgData name="Carah Figueroa" userId="0df8d83d-90ce-4866-96f4-8397094d008b" providerId="ADAL" clId="{B380146D-B20B-4423-AB36-E08E830325D3}"/>
    <pc:docChg chg="addSld delSld modSld">
      <pc:chgData name="Carah Figueroa" userId="0df8d83d-90ce-4866-96f4-8397094d008b" providerId="ADAL" clId="{B380146D-B20B-4423-AB36-E08E830325D3}" dt="2020-11-08T22:20:19.433" v="1" actId="47"/>
      <pc:docMkLst>
        <pc:docMk/>
      </pc:docMkLst>
      <pc:sldChg chg="del">
        <pc:chgData name="Carah Figueroa" userId="0df8d83d-90ce-4866-96f4-8397094d008b" providerId="ADAL" clId="{B380146D-B20B-4423-AB36-E08E830325D3}" dt="2020-11-08T22:20:19.433" v="1" actId="47"/>
        <pc:sldMkLst>
          <pc:docMk/>
          <pc:sldMk cId="1650015724" sldId="258"/>
        </pc:sldMkLst>
      </pc:sldChg>
      <pc:sldChg chg="add">
        <pc:chgData name="Carah Figueroa" userId="0df8d83d-90ce-4866-96f4-8397094d008b" providerId="ADAL" clId="{B380146D-B20B-4423-AB36-E08E830325D3}" dt="2020-11-08T22:20:17.867" v="0"/>
        <pc:sldMkLst>
          <pc:docMk/>
          <pc:sldMk cId="565893745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AFEB3-14F5-46FD-8125-58C64BD34D7E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83722-FB52-4007-822D-267EE713EA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9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Fig. S1. Logarithmic graph of male age-specific death rates per 1,000, Tonga, by triennia, 2010-2018</a:t>
            </a:r>
            <a:endParaRPr lang="en-AU" sz="1800" dirty="0">
              <a:effectLst/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67AFE-681F-4DAD-B7F7-03B318C602A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02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7C16-0F63-4EFC-89A7-906C3785A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EB6883-8083-491E-B65F-0DE3D8989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3F8B0-3295-49EB-8F9A-EBDF4DCE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A0425-E0CA-4E87-A180-8D8E0AE9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D5CFA-4E28-4B76-B208-EF946564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08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82B8-54F3-40BA-B91D-81A661A2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1765B-B3D6-4D46-9D49-E04D29E17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0782B-FD7F-4B59-ABCF-47D8F407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26835-C39B-446F-8762-3BFE5203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B4227-B32B-4CD0-A57E-F8083A24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00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CFA920-8E94-4FAF-9A31-720F9CE27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9F79A-BAC7-4E43-8087-7D69FD055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F5954-D1C7-4989-B76C-8C661052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99A5-F605-480C-82BB-A2FBD895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203AA-AEFF-4F7E-9447-F050235C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53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6346-6BC9-4D27-8AD4-046EB4F9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44E42-EBE0-45EE-8176-7CFD44184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BF52B-17BB-4E81-9207-4A526874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BD2BF-3D54-4907-BD9A-74F9D846E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6E1C2-FFC0-4364-952B-58AAA22B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215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B109-48F6-4834-86E2-E6D12DD1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4081E-3A7A-4EB0-87D9-75E14A744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2DCAE-0604-40C5-B560-A07BFEB8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34B44-0A54-4B25-B86D-14AAE345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1586E-9A2D-4472-BC50-ADAA48B4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251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C140-A3AC-473F-83FB-43955264E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8BA83-761E-4E01-8382-6CA1E719D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C35F4-BAE8-4D9C-89C1-BAA7B21DB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B7C84-5014-4E12-B1EE-7377327E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AB6D6-2400-4904-9F4E-9079F732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F7114-7D02-43B2-9BBA-3D96CAEB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82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8C79-2609-4BB5-82C1-DA4ADD6C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7DFC9-5766-45A1-8B7E-C1AFBB4E0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CC145-8EB6-436F-AE9F-C39DD653B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9547-AC96-460F-860C-875ADDC87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EF729-88CA-420E-BDA2-8E4C56F34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AE2C8-ED68-4824-90EE-1921609A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D1C761-7CD7-4437-B3F7-3C67EEB0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197031-C1EB-494A-9F91-14DDDD2A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237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41DC-E128-4C09-BE3A-4E01FEEB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00C36-9D15-470C-B62A-0287E328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3FF8C-CFF7-4EA0-BAD0-35E71FCD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2DB6E-7E92-47CD-AAD9-E761DF68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04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BCA2E-7A5D-46D4-BFB5-7C2EEE23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D90E3-749C-4A76-9F10-770C56A2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926E3-5D03-48FF-A199-747A5893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86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99E0-C43A-4786-89D9-38B88229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D1F7-AA46-4257-9D25-E34EAA4F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770EE-5581-4551-9A88-74720B75B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27184-AA96-448F-BBD9-5CDB5B6D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3DDCA-CAA6-40BC-B6D3-B3BD2741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C73FE-B009-4E89-A0F2-C1C614EC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77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D18C-5DCA-484E-A4DB-C9867481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C7A29-24B5-4087-852F-062D8AD72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C4C5F-083E-49AC-BC91-146969CAC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4CA4-BE8E-4770-B6C9-DC55229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6F940-0B2B-4177-8919-5BE4C084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F89CB-7448-471C-A511-5EAB1E4A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740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561C5-098C-4761-82F3-7051F5B2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DEACF-4780-4036-A0D2-D4A4815DB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DDD4D-E8B2-474F-8805-6F749771E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6AEA2-446F-400D-A030-37EF8397F5D0}" type="datetimeFigureOut">
              <a:rPr lang="en-AU" smtClean="0"/>
              <a:t>9/11/2020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3DF9E-7875-45B7-83E1-F511D7BFB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3F851-C41A-47F4-A2BB-BFE8DE074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72B0-1737-4F95-96D7-D05D3B1C81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206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B258DD-280B-4484-B261-3B2338D38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2206" y="94199"/>
            <a:ext cx="7047587" cy="666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93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Carah Figueroa</dc:creator>
  <cp:lastModifiedBy>Carah Figueroa</cp:lastModifiedBy>
  <cp:revision>1</cp:revision>
  <dcterms:created xsi:type="dcterms:W3CDTF">2020-10-23T23:05:36Z</dcterms:created>
  <dcterms:modified xsi:type="dcterms:W3CDTF">2020-11-08T22:20:30Z</dcterms:modified>
</cp:coreProperties>
</file>