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20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17685213819567E-2"/>
          <c:y val="0.12758609350165337"/>
          <c:w val="0.52717146006296045"/>
          <c:h val="0.8097157924864960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Asthma medications</c:v>
                </c:pt>
              </c:strCache>
            </c:strRef>
          </c:tx>
          <c:spPr>
            <a:effectLst/>
          </c:spPr>
          <c:explosion val="6"/>
          <c:dPt>
            <c:idx val="0"/>
            <c:bubble3D val="0"/>
            <c:explosion val="1"/>
          </c:dPt>
          <c:dPt>
            <c:idx val="1"/>
            <c:bubble3D val="0"/>
            <c:explosion val="3"/>
          </c:dPt>
          <c:dPt>
            <c:idx val="2"/>
            <c:bubble3D val="0"/>
            <c:explosion val="1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27,2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12,6 %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60,2 %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Only SABA</c:v>
                </c:pt>
                <c:pt idx="1">
                  <c:v>Others</c:v>
                </c:pt>
                <c:pt idx="2">
                  <c:v>ICS (alone or combination)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27.2</c:v>
                </c:pt>
                <c:pt idx="1">
                  <c:v>12.6</c:v>
                </c:pt>
                <c:pt idx="2">
                  <c:v>60.2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71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85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50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145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68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554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260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400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3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264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1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8D84F-6184-4B59-A8CE-632FA0192868}" type="datetimeFigureOut">
              <a:rPr lang="sv-SE" smtClean="0"/>
              <a:t>2014-04-15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6AE78-8853-4F4B-841F-ED3E20716F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294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066783"/>
              </p:ext>
            </p:extLst>
          </p:nvPr>
        </p:nvGraphicFramePr>
        <p:xfrm>
          <a:off x="0" y="611560"/>
          <a:ext cx="674136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40968" y="7740352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Figure</a:t>
            </a:r>
            <a:r>
              <a:rPr lang="sv-SE" dirty="0" smtClean="0"/>
              <a:t> 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499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Rox</dc:creator>
  <cp:lastModifiedBy>Jan Lötvall</cp:lastModifiedBy>
  <cp:revision>2</cp:revision>
  <dcterms:created xsi:type="dcterms:W3CDTF">2014-04-15T16:36:41Z</dcterms:created>
  <dcterms:modified xsi:type="dcterms:W3CDTF">2014-04-15T17:25:38Z</dcterms:modified>
</cp:coreProperties>
</file>