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78" d="100"/>
          <a:sy n="178" d="100"/>
        </p:scale>
        <p:origin x="-280" y="239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56E4-CF74-6D46-9FE6-1447FFB0D153}" type="datetimeFigureOut">
              <a:rPr lang="fr-FR" smtClean="0"/>
              <a:t>1/05/20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890-0207-8747-8464-BEDFE935A5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08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56E4-CF74-6D46-9FE6-1447FFB0D153}" type="datetimeFigureOut">
              <a:rPr lang="fr-FR" smtClean="0"/>
              <a:t>1/05/20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890-0207-8747-8464-BEDFE935A5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89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56E4-CF74-6D46-9FE6-1447FFB0D153}" type="datetimeFigureOut">
              <a:rPr lang="fr-FR" smtClean="0"/>
              <a:t>1/05/20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890-0207-8747-8464-BEDFE935A5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42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56E4-CF74-6D46-9FE6-1447FFB0D153}" type="datetimeFigureOut">
              <a:rPr lang="fr-FR" smtClean="0"/>
              <a:t>1/05/20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890-0207-8747-8464-BEDFE935A5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94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56E4-CF74-6D46-9FE6-1447FFB0D153}" type="datetimeFigureOut">
              <a:rPr lang="fr-FR" smtClean="0"/>
              <a:t>1/05/20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890-0207-8747-8464-BEDFE935A5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74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56E4-CF74-6D46-9FE6-1447FFB0D153}" type="datetimeFigureOut">
              <a:rPr lang="fr-FR" smtClean="0"/>
              <a:t>1/05/20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890-0207-8747-8464-BEDFE935A5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93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56E4-CF74-6D46-9FE6-1447FFB0D153}" type="datetimeFigureOut">
              <a:rPr lang="fr-FR" smtClean="0"/>
              <a:t>1/05/20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890-0207-8747-8464-BEDFE935A5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68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56E4-CF74-6D46-9FE6-1447FFB0D153}" type="datetimeFigureOut">
              <a:rPr lang="fr-FR" smtClean="0"/>
              <a:t>1/05/20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890-0207-8747-8464-BEDFE935A5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63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56E4-CF74-6D46-9FE6-1447FFB0D153}" type="datetimeFigureOut">
              <a:rPr lang="fr-FR" smtClean="0"/>
              <a:t>1/05/20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890-0207-8747-8464-BEDFE935A5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41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56E4-CF74-6D46-9FE6-1447FFB0D153}" type="datetimeFigureOut">
              <a:rPr lang="fr-FR" smtClean="0"/>
              <a:t>1/05/20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890-0207-8747-8464-BEDFE935A5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56E4-CF74-6D46-9FE6-1447FFB0D153}" type="datetimeFigureOut">
              <a:rPr lang="fr-FR" smtClean="0"/>
              <a:t>1/05/20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890-0207-8747-8464-BEDFE935A5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56E4-CF74-6D46-9FE6-1447FFB0D153}" type="datetimeFigureOut">
              <a:rPr lang="fr-FR" smtClean="0"/>
              <a:t>1/05/20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D890-0207-8747-8464-BEDFE935A5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22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>
            <a:grpSpLocks noChangeAspect="1"/>
          </p:cNvGrpSpPr>
          <p:nvPr/>
        </p:nvGrpSpPr>
        <p:grpSpPr>
          <a:xfrm>
            <a:off x="1160608" y="1862707"/>
            <a:ext cx="4761045" cy="3810000"/>
            <a:chOff x="630947" y="337749"/>
            <a:chExt cx="8147824" cy="6520251"/>
          </a:xfrm>
        </p:grpSpPr>
        <p:pic>
          <p:nvPicPr>
            <p:cNvPr id="4" name="Image 3" descr="SLB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6000"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8" t="2082" r="21659" b="4330"/>
            <a:stretch/>
          </p:blipFill>
          <p:spPr>
            <a:xfrm>
              <a:off x="635512" y="337749"/>
              <a:ext cx="8143259" cy="6520251"/>
            </a:xfrm>
            <a:prstGeom prst="rect">
              <a:avLst/>
            </a:prstGeom>
          </p:spPr>
        </p:pic>
        <p:pic>
          <p:nvPicPr>
            <p:cNvPr id="5" name="Image 4" descr="Cryo low grossissement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7000" contras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946"/>
            <a:stretch/>
          </p:blipFill>
          <p:spPr>
            <a:xfrm>
              <a:off x="630947" y="4475873"/>
              <a:ext cx="2989954" cy="2363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643892" y="6635009"/>
              <a:ext cx="894515" cy="199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noAutofit/>
            </a:bodyPr>
            <a:lstStyle/>
            <a:p>
              <a:r>
                <a:rPr lang="fr-FR" sz="900" dirty="0" smtClean="0"/>
                <a:t>1 mm</a:t>
              </a:r>
              <a:endParaRPr lang="fr-FR" sz="900" dirty="0"/>
            </a:p>
          </p:txBody>
        </p:sp>
        <p:sp>
          <p:nvSpPr>
            <p:cNvPr id="7" name="Parenthèse ouvrante 6"/>
            <p:cNvSpPr/>
            <p:nvPr/>
          </p:nvSpPr>
          <p:spPr>
            <a:xfrm rot="16200000">
              <a:off x="1012565" y="6582830"/>
              <a:ext cx="36000" cy="369332"/>
            </a:xfrm>
            <a:prstGeom prst="leftBracket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endParaRPr lang="fr-FR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V="1">
              <a:off x="4950489" y="5655717"/>
              <a:ext cx="399802" cy="764286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647200" y="4481938"/>
              <a:ext cx="76931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fr-FR" sz="1200" dirty="0" smtClean="0"/>
                <a:t>TBLC </a:t>
              </a:r>
              <a:endParaRPr lang="fr-FR" sz="12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46233" y="350841"/>
              <a:ext cx="76122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fr-FR" sz="1200" dirty="0" smtClean="0"/>
                <a:t>SLB </a:t>
              </a:r>
              <a:endParaRPr lang="fr-FR" sz="1200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66644" y="811796"/>
            <a:ext cx="87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Figure</a:t>
            </a:r>
            <a:r>
              <a:rPr lang="fr-FR" dirty="0" smtClean="0"/>
              <a:t>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2899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Macintosh PowerPoint</Application>
  <PresentationFormat>Format A4 (210 x 297 mm)</PresentationFormat>
  <Paragraphs>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Hôpital Erasme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Bondue</dc:creator>
  <cp:lastModifiedBy>Benjamin Bondue</cp:lastModifiedBy>
  <cp:revision>7</cp:revision>
  <dcterms:created xsi:type="dcterms:W3CDTF">2020-05-01T10:28:09Z</dcterms:created>
  <dcterms:modified xsi:type="dcterms:W3CDTF">2020-05-01T11:03:30Z</dcterms:modified>
</cp:coreProperties>
</file>