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00450" cy="2520950"/>
  <p:notesSz cx="6858000" cy="9144000"/>
  <p:defaultTextStyle>
    <a:defPPr>
      <a:defRPr lang="ja-JP"/>
    </a:defPPr>
    <a:lvl1pPr marL="0" algn="l" defTabSz="349758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74879" algn="l" defTabSz="349758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49758" algn="l" defTabSz="349758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24637" algn="l" defTabSz="349758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99516" algn="l" defTabSz="349758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74395" algn="l" defTabSz="349758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49274" algn="l" defTabSz="349758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224153" algn="l" defTabSz="349758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99032" algn="l" defTabSz="349758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5" d="100"/>
          <a:sy n="165" d="100"/>
        </p:scale>
        <p:origin x="-624" y="-90"/>
      </p:cViewPr>
      <p:guideLst>
        <p:guide orient="horz" pos="794"/>
        <p:guide pos="113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nako\Dropbox\Public\&#20445;&#23384;\mitiglinid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plotArea>
      <c:layout/>
      <c:lineChart>
        <c:grouping val="standard"/>
        <c:ser>
          <c:idx val="0"/>
          <c:order val="0"/>
          <c:marker>
            <c:symbol val="circle"/>
            <c:size val="7"/>
          </c:marker>
          <c:val>
            <c:numRef>
              <c:f>Sheet2!$CM$2:$CN$2</c:f>
              <c:numCache>
                <c:formatCode>General</c:formatCode>
                <c:ptCount val="2"/>
                <c:pt idx="0">
                  <c:v>1.7000000000000002</c:v>
                </c:pt>
                <c:pt idx="1">
                  <c:v>2.36</c:v>
                </c:pt>
              </c:numCache>
            </c:numRef>
          </c:val>
        </c:ser>
        <c:ser>
          <c:idx val="1"/>
          <c:order val="1"/>
          <c:marker>
            <c:symbol val="circle"/>
            <c:size val="7"/>
          </c:marker>
          <c:val>
            <c:numRef>
              <c:f>Sheet2!$CM$3:$CN$3</c:f>
              <c:numCache>
                <c:formatCode>General</c:formatCode>
                <c:ptCount val="2"/>
                <c:pt idx="0">
                  <c:v>2.0499999999999998</c:v>
                </c:pt>
                <c:pt idx="1">
                  <c:v>2.39</c:v>
                </c:pt>
              </c:numCache>
            </c:numRef>
          </c:val>
        </c:ser>
        <c:ser>
          <c:idx val="2"/>
          <c:order val="2"/>
          <c:marker>
            <c:symbol val="circle"/>
            <c:size val="7"/>
          </c:marker>
          <c:val>
            <c:numRef>
              <c:f>Sheet2!$CM$4:$CN$4</c:f>
              <c:numCache>
                <c:formatCode>General</c:formatCode>
                <c:ptCount val="2"/>
                <c:pt idx="0">
                  <c:v>1.1100000000000001</c:v>
                </c:pt>
                <c:pt idx="1">
                  <c:v>2.77</c:v>
                </c:pt>
              </c:numCache>
            </c:numRef>
          </c:val>
        </c:ser>
        <c:ser>
          <c:idx val="3"/>
          <c:order val="3"/>
          <c:marker>
            <c:symbol val="circle"/>
            <c:size val="7"/>
          </c:marker>
          <c:val>
            <c:numRef>
              <c:f>Sheet2!$CM$5:$CN$5</c:f>
              <c:numCache>
                <c:formatCode>General</c:formatCode>
                <c:ptCount val="2"/>
                <c:pt idx="0">
                  <c:v>1.46</c:v>
                </c:pt>
                <c:pt idx="1">
                  <c:v>1.52</c:v>
                </c:pt>
              </c:numCache>
            </c:numRef>
          </c:val>
        </c:ser>
        <c:ser>
          <c:idx val="4"/>
          <c:order val="4"/>
          <c:dPt>
            <c:idx val="0"/>
            <c:marker>
              <c:symbol val="circle"/>
              <c:size val="7"/>
            </c:marker>
          </c:dPt>
          <c:dPt>
            <c:idx val="1"/>
            <c:marker>
              <c:symbol val="circle"/>
              <c:size val="7"/>
            </c:marker>
          </c:dPt>
          <c:val>
            <c:numRef>
              <c:f>Sheet2!$CM$6:$CN$6</c:f>
              <c:numCache>
                <c:formatCode>General</c:formatCode>
                <c:ptCount val="2"/>
                <c:pt idx="0">
                  <c:v>1.56</c:v>
                </c:pt>
                <c:pt idx="1">
                  <c:v>1.78</c:v>
                </c:pt>
              </c:numCache>
            </c:numRef>
          </c:val>
        </c:ser>
        <c:ser>
          <c:idx val="5"/>
          <c:order val="5"/>
          <c:val>
            <c:numRef>
              <c:f>Sheet2!$CM$7:$CN$7</c:f>
              <c:numCache>
                <c:formatCode>General</c:formatCode>
                <c:ptCount val="2"/>
                <c:pt idx="0">
                  <c:v>1.6400000000000001</c:v>
                </c:pt>
                <c:pt idx="1">
                  <c:v>1.57</c:v>
                </c:pt>
              </c:numCache>
            </c:numRef>
          </c:val>
        </c:ser>
        <c:ser>
          <c:idx val="6"/>
          <c:order val="6"/>
          <c:marker>
            <c:symbol val="circle"/>
            <c:size val="7"/>
          </c:marker>
          <c:val>
            <c:numRef>
              <c:f>Sheet2!$CM$8:$CN$8</c:f>
              <c:numCache>
                <c:formatCode>General</c:formatCode>
                <c:ptCount val="2"/>
                <c:pt idx="0">
                  <c:v>1.74</c:v>
                </c:pt>
                <c:pt idx="1">
                  <c:v>2.69</c:v>
                </c:pt>
              </c:numCache>
            </c:numRef>
          </c:val>
        </c:ser>
        <c:ser>
          <c:idx val="7"/>
          <c:order val="7"/>
          <c:marker>
            <c:symbol val="circle"/>
            <c:size val="7"/>
          </c:marker>
          <c:val>
            <c:numRef>
              <c:f>Sheet2!$CM$9:$CN$9</c:f>
              <c:numCache>
                <c:formatCode>General</c:formatCode>
                <c:ptCount val="2"/>
                <c:pt idx="0">
                  <c:v>1.55</c:v>
                </c:pt>
                <c:pt idx="1">
                  <c:v>1.52</c:v>
                </c:pt>
              </c:numCache>
            </c:numRef>
          </c:val>
        </c:ser>
        <c:marker val="1"/>
        <c:axId val="233649280"/>
        <c:axId val="235771776"/>
      </c:lineChart>
      <c:catAx>
        <c:axId val="2336492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>
                    <a:latin typeface="Arial Unicode MS" pitchFamily="50" charset="-128"/>
                    <a:ea typeface="Arial Unicode MS" pitchFamily="50" charset="-128"/>
                    <a:cs typeface="Arial Unicode MS" pitchFamily="50" charset="-128"/>
                  </a:defRPr>
                </a:pPr>
                <a:r>
                  <a:rPr lang="en-US" altLang="ja-JP" sz="1200" dirty="0" smtClean="0">
                    <a:latin typeface="Arial Unicode MS" pitchFamily="50" charset="-128"/>
                    <a:ea typeface="Arial Unicode MS" pitchFamily="50" charset="-128"/>
                    <a:cs typeface="Arial Unicode MS" pitchFamily="50" charset="-128"/>
                  </a:rPr>
                  <a:t>Before          </a:t>
                </a:r>
                <a:r>
                  <a:rPr lang="en-US" altLang="ja-JP" sz="1200" baseline="0" dirty="0" smtClean="0">
                    <a:latin typeface="Arial Unicode MS" pitchFamily="50" charset="-128"/>
                    <a:ea typeface="Arial Unicode MS" pitchFamily="50" charset="-128"/>
                    <a:cs typeface="Arial Unicode MS" pitchFamily="50" charset="-128"/>
                  </a:rPr>
                  <a:t>          </a:t>
                </a:r>
                <a:r>
                  <a:rPr lang="en-US" altLang="ja-JP" sz="1200" dirty="0" smtClean="0">
                    <a:latin typeface="Arial Unicode MS" pitchFamily="50" charset="-128"/>
                    <a:ea typeface="Arial Unicode MS" pitchFamily="50" charset="-128"/>
                    <a:cs typeface="Arial Unicode MS" pitchFamily="50" charset="-128"/>
                  </a:rPr>
                  <a:t>After</a:t>
                </a:r>
                <a:endParaRPr lang="ja-JP" altLang="en-US" sz="1200" dirty="0">
                  <a:latin typeface="Arial Unicode MS" pitchFamily="50" charset="-128"/>
                  <a:ea typeface="Arial Unicode MS" pitchFamily="50" charset="-128"/>
                  <a:cs typeface="Arial Unicode MS" pitchFamily="50" charset="-128"/>
                </a:endParaRPr>
              </a:p>
            </c:rich>
          </c:tx>
          <c:layout/>
        </c:title>
        <c:numFmt formatCode="General" sourceLinked="1"/>
        <c:tickLblPos val="none"/>
        <c:spPr>
          <a:ln w="22225">
            <a:solidFill>
              <a:prstClr val="black"/>
            </a:solidFill>
          </a:ln>
        </c:spPr>
        <c:crossAx val="235771776"/>
        <c:crosses val="autoZero"/>
        <c:auto val="1"/>
        <c:lblAlgn val="ctr"/>
        <c:lblOffset val="100"/>
      </c:catAx>
      <c:valAx>
        <c:axId val="235771776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 b="1">
                    <a:effectLst/>
                    <a:latin typeface="Arial Unicode MS" pitchFamily="50" charset="-128"/>
                    <a:ea typeface="Arial Unicode MS" pitchFamily="50" charset="-128"/>
                    <a:cs typeface="Arial Unicode MS" pitchFamily="50" charset="-128"/>
                  </a:defRPr>
                </a:pPr>
                <a:r>
                  <a:rPr lang="en-US" altLang="ja-JP" sz="1400" b="1" dirty="0" smtClean="0">
                    <a:effectLst/>
                    <a:latin typeface="Arial Unicode MS" pitchFamily="50" charset="-128"/>
                    <a:ea typeface="Arial Unicode MS" pitchFamily="50" charset="-128"/>
                    <a:cs typeface="Arial Unicode MS" pitchFamily="50" charset="-128"/>
                  </a:rPr>
                  <a:t>RH-PAT index</a:t>
                </a:r>
                <a:endParaRPr lang="ja-JP" altLang="en-US" sz="1400" b="1" dirty="0">
                  <a:effectLst/>
                  <a:latin typeface="Arial Unicode MS" pitchFamily="50" charset="-128"/>
                  <a:ea typeface="Arial Unicode MS" pitchFamily="50" charset="-128"/>
                  <a:cs typeface="Arial Unicode MS" pitchFamily="50" charset="-128"/>
                </a:endParaRPr>
              </a:p>
            </c:rich>
          </c:tx>
          <c:layout>
            <c:manualLayout>
              <c:xMode val="edge"/>
              <c:yMode val="edge"/>
              <c:x val="2.2637339132294747E-2"/>
              <c:y val="0.16473429696032907"/>
            </c:manualLayout>
          </c:layout>
        </c:title>
        <c:numFmt formatCode="General" sourceLinked="1"/>
        <c:tickLblPos val="nextTo"/>
        <c:spPr>
          <a:ln w="22225">
            <a:solidFill>
              <a:schemeClr val="tx1"/>
            </a:solidFill>
          </a:ln>
        </c:spPr>
        <c:txPr>
          <a:bodyPr/>
          <a:lstStyle/>
          <a:p>
            <a:pPr>
              <a:defRPr sz="1600" b="1"/>
            </a:pPr>
            <a:endParaRPr lang="ja-JP"/>
          </a:p>
        </c:txPr>
        <c:crossAx val="233649280"/>
        <c:crosses val="autoZero"/>
        <c:crossBetween val="between"/>
        <c:majorUnit val="1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70034" y="783129"/>
            <a:ext cx="3060383" cy="540370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0068" y="1428538"/>
            <a:ext cx="2520315" cy="64424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4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9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24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9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7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4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24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99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A580-A23A-4BF1-AFCF-269F5C6739A3}" type="datetimeFigureOut">
              <a:rPr kumimoji="1" lang="ja-JP" altLang="en-US" smtClean="0"/>
              <a:t>2012/5/4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16AB-17B1-42C2-A276-C1DC572C91F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A580-A23A-4BF1-AFCF-269F5C6739A3}" type="datetimeFigureOut">
              <a:rPr kumimoji="1" lang="ja-JP" altLang="en-US" smtClean="0"/>
              <a:t>2012/5/4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16AB-17B1-42C2-A276-C1DC572C91F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28254" y="37348"/>
            <a:ext cx="318790" cy="79071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0634" y="37348"/>
            <a:ext cx="897612" cy="79071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A580-A23A-4BF1-AFCF-269F5C6739A3}" type="datetimeFigureOut">
              <a:rPr kumimoji="1" lang="ja-JP" altLang="en-US" smtClean="0"/>
              <a:t>2012/5/4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16AB-17B1-42C2-A276-C1DC572C91F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A580-A23A-4BF1-AFCF-269F5C6739A3}" type="datetimeFigureOut">
              <a:rPr kumimoji="1" lang="ja-JP" altLang="en-US" smtClean="0"/>
              <a:t>2012/5/4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16AB-17B1-42C2-A276-C1DC572C91F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410" y="1619944"/>
            <a:ext cx="3060383" cy="500689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84410" y="1068486"/>
            <a:ext cx="3060383" cy="551458"/>
          </a:xfrm>
        </p:spPr>
        <p:txBody>
          <a:bodyPr anchor="b"/>
          <a:lstStyle>
            <a:lvl1pPr marL="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1pPr>
            <a:lvl2pPr marL="17487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49758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24637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99516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87439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104927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224153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399032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A580-A23A-4BF1-AFCF-269F5C6739A3}" type="datetimeFigureOut">
              <a:rPr kumimoji="1" lang="ja-JP" altLang="en-US" smtClean="0"/>
              <a:t>2012/5/4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16AB-17B1-42C2-A276-C1DC572C91F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0634" y="216498"/>
            <a:ext cx="608201" cy="61156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38842" y="216498"/>
            <a:ext cx="608201" cy="61156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A580-A23A-4BF1-AFCF-269F5C6739A3}" type="datetimeFigureOut">
              <a:rPr kumimoji="1" lang="ja-JP" altLang="en-US" smtClean="0"/>
              <a:t>2012/5/4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16AB-17B1-42C2-A276-C1DC572C91F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023" y="100955"/>
            <a:ext cx="3240405" cy="420158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80023" y="564296"/>
            <a:ext cx="1590824" cy="235172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879" indent="0">
              <a:buNone/>
              <a:defRPr sz="800" b="1"/>
            </a:lvl2pPr>
            <a:lvl3pPr marL="349758" indent="0">
              <a:buNone/>
              <a:defRPr sz="700" b="1"/>
            </a:lvl3pPr>
            <a:lvl4pPr marL="524637" indent="0">
              <a:buNone/>
              <a:defRPr sz="600" b="1"/>
            </a:lvl4pPr>
            <a:lvl5pPr marL="699516" indent="0">
              <a:buNone/>
              <a:defRPr sz="600" b="1"/>
            </a:lvl5pPr>
            <a:lvl6pPr marL="874395" indent="0">
              <a:buNone/>
              <a:defRPr sz="600" b="1"/>
            </a:lvl6pPr>
            <a:lvl7pPr marL="1049274" indent="0">
              <a:buNone/>
              <a:defRPr sz="600" b="1"/>
            </a:lvl7pPr>
            <a:lvl8pPr marL="1224153" indent="0">
              <a:buNone/>
              <a:defRPr sz="600" b="1"/>
            </a:lvl8pPr>
            <a:lvl9pPr marL="1399032" indent="0">
              <a:buNone/>
              <a:defRPr sz="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80023" y="799468"/>
            <a:ext cx="1590824" cy="145246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828979" y="564296"/>
            <a:ext cx="1591449" cy="235172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4879" indent="0">
              <a:buNone/>
              <a:defRPr sz="800" b="1"/>
            </a:lvl2pPr>
            <a:lvl3pPr marL="349758" indent="0">
              <a:buNone/>
              <a:defRPr sz="700" b="1"/>
            </a:lvl3pPr>
            <a:lvl4pPr marL="524637" indent="0">
              <a:buNone/>
              <a:defRPr sz="600" b="1"/>
            </a:lvl4pPr>
            <a:lvl5pPr marL="699516" indent="0">
              <a:buNone/>
              <a:defRPr sz="600" b="1"/>
            </a:lvl5pPr>
            <a:lvl6pPr marL="874395" indent="0">
              <a:buNone/>
              <a:defRPr sz="600" b="1"/>
            </a:lvl6pPr>
            <a:lvl7pPr marL="1049274" indent="0">
              <a:buNone/>
              <a:defRPr sz="600" b="1"/>
            </a:lvl7pPr>
            <a:lvl8pPr marL="1224153" indent="0">
              <a:buNone/>
              <a:defRPr sz="600" b="1"/>
            </a:lvl8pPr>
            <a:lvl9pPr marL="1399032" indent="0">
              <a:buNone/>
              <a:defRPr sz="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828979" y="799468"/>
            <a:ext cx="1591449" cy="145246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A580-A23A-4BF1-AFCF-269F5C6739A3}" type="datetimeFigureOut">
              <a:rPr kumimoji="1" lang="ja-JP" altLang="en-US" smtClean="0"/>
              <a:t>2012/5/4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16AB-17B1-42C2-A276-C1DC572C91F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A580-A23A-4BF1-AFCF-269F5C6739A3}" type="datetimeFigureOut">
              <a:rPr kumimoji="1" lang="ja-JP" altLang="en-US" smtClean="0"/>
              <a:t>2012/5/4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16AB-17B1-42C2-A276-C1DC572C91F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A580-A23A-4BF1-AFCF-269F5C6739A3}" type="datetimeFigureOut">
              <a:rPr kumimoji="1" lang="ja-JP" altLang="en-US" smtClean="0"/>
              <a:t>2012/5/4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16AB-17B1-42C2-A276-C1DC572C91F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0023" y="100371"/>
            <a:ext cx="1184523" cy="427161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407676" y="100371"/>
            <a:ext cx="2012752" cy="2151561"/>
          </a:xfrm>
        </p:spPr>
        <p:txBody>
          <a:bodyPr/>
          <a:lstStyle>
            <a:lvl1pPr>
              <a:defRPr sz="12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0023" y="527532"/>
            <a:ext cx="1184523" cy="1724400"/>
          </a:xfrm>
        </p:spPr>
        <p:txBody>
          <a:bodyPr/>
          <a:lstStyle>
            <a:lvl1pPr marL="0" indent="0">
              <a:buNone/>
              <a:defRPr sz="500"/>
            </a:lvl1pPr>
            <a:lvl2pPr marL="174879" indent="0">
              <a:buNone/>
              <a:defRPr sz="500"/>
            </a:lvl2pPr>
            <a:lvl3pPr marL="349758" indent="0">
              <a:buNone/>
              <a:defRPr sz="400"/>
            </a:lvl3pPr>
            <a:lvl4pPr marL="524637" indent="0">
              <a:buNone/>
              <a:defRPr sz="300"/>
            </a:lvl4pPr>
            <a:lvl5pPr marL="699516" indent="0">
              <a:buNone/>
              <a:defRPr sz="300"/>
            </a:lvl5pPr>
            <a:lvl6pPr marL="874395" indent="0">
              <a:buNone/>
              <a:defRPr sz="300"/>
            </a:lvl6pPr>
            <a:lvl7pPr marL="1049274" indent="0">
              <a:buNone/>
              <a:defRPr sz="300"/>
            </a:lvl7pPr>
            <a:lvl8pPr marL="1224153" indent="0">
              <a:buNone/>
              <a:defRPr sz="300"/>
            </a:lvl8pPr>
            <a:lvl9pPr marL="1399032" indent="0">
              <a:buNone/>
              <a:defRPr sz="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A580-A23A-4BF1-AFCF-269F5C6739A3}" type="datetimeFigureOut">
              <a:rPr kumimoji="1" lang="ja-JP" altLang="en-US" smtClean="0"/>
              <a:t>2012/5/4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16AB-17B1-42C2-A276-C1DC572C91F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5713" y="1764665"/>
            <a:ext cx="2160270" cy="208329"/>
          </a:xfrm>
        </p:spPr>
        <p:txBody>
          <a:bodyPr anchor="b"/>
          <a:lstStyle>
            <a:lvl1pPr algn="l">
              <a:defRPr sz="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705713" y="225252"/>
            <a:ext cx="2160270" cy="1512570"/>
          </a:xfrm>
        </p:spPr>
        <p:txBody>
          <a:bodyPr/>
          <a:lstStyle>
            <a:lvl1pPr marL="0" indent="0">
              <a:buNone/>
              <a:defRPr sz="1200"/>
            </a:lvl1pPr>
            <a:lvl2pPr marL="174879" indent="0">
              <a:buNone/>
              <a:defRPr sz="1100"/>
            </a:lvl2pPr>
            <a:lvl3pPr marL="349758" indent="0">
              <a:buNone/>
              <a:defRPr sz="900"/>
            </a:lvl3pPr>
            <a:lvl4pPr marL="524637" indent="0">
              <a:buNone/>
              <a:defRPr sz="800"/>
            </a:lvl4pPr>
            <a:lvl5pPr marL="699516" indent="0">
              <a:buNone/>
              <a:defRPr sz="800"/>
            </a:lvl5pPr>
            <a:lvl6pPr marL="874395" indent="0">
              <a:buNone/>
              <a:defRPr sz="800"/>
            </a:lvl6pPr>
            <a:lvl7pPr marL="1049274" indent="0">
              <a:buNone/>
              <a:defRPr sz="800"/>
            </a:lvl7pPr>
            <a:lvl8pPr marL="1224153" indent="0">
              <a:buNone/>
              <a:defRPr sz="800"/>
            </a:lvl8pPr>
            <a:lvl9pPr marL="1399032" indent="0">
              <a:buNone/>
              <a:defRPr sz="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705713" y="1972994"/>
            <a:ext cx="2160270" cy="295861"/>
          </a:xfrm>
        </p:spPr>
        <p:txBody>
          <a:bodyPr/>
          <a:lstStyle>
            <a:lvl1pPr marL="0" indent="0">
              <a:buNone/>
              <a:defRPr sz="500"/>
            </a:lvl1pPr>
            <a:lvl2pPr marL="174879" indent="0">
              <a:buNone/>
              <a:defRPr sz="500"/>
            </a:lvl2pPr>
            <a:lvl3pPr marL="349758" indent="0">
              <a:buNone/>
              <a:defRPr sz="400"/>
            </a:lvl3pPr>
            <a:lvl4pPr marL="524637" indent="0">
              <a:buNone/>
              <a:defRPr sz="300"/>
            </a:lvl4pPr>
            <a:lvl5pPr marL="699516" indent="0">
              <a:buNone/>
              <a:defRPr sz="300"/>
            </a:lvl5pPr>
            <a:lvl6pPr marL="874395" indent="0">
              <a:buNone/>
              <a:defRPr sz="300"/>
            </a:lvl6pPr>
            <a:lvl7pPr marL="1049274" indent="0">
              <a:buNone/>
              <a:defRPr sz="300"/>
            </a:lvl7pPr>
            <a:lvl8pPr marL="1224153" indent="0">
              <a:buNone/>
              <a:defRPr sz="300"/>
            </a:lvl8pPr>
            <a:lvl9pPr marL="1399032" indent="0">
              <a:buNone/>
              <a:defRPr sz="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A580-A23A-4BF1-AFCF-269F5C6739A3}" type="datetimeFigureOut">
              <a:rPr kumimoji="1" lang="ja-JP" altLang="en-US" smtClean="0"/>
              <a:t>2012/5/4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416AB-17B1-42C2-A276-C1DC572C91F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80023" y="100955"/>
            <a:ext cx="3240405" cy="420158"/>
          </a:xfrm>
          <a:prstGeom prst="rect">
            <a:avLst/>
          </a:prstGeom>
        </p:spPr>
        <p:txBody>
          <a:bodyPr vert="horz" lIns="34976" tIns="17488" rIns="34976" bIns="1748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80023" y="588222"/>
            <a:ext cx="3240405" cy="1663710"/>
          </a:xfrm>
          <a:prstGeom prst="rect">
            <a:avLst/>
          </a:prstGeom>
        </p:spPr>
        <p:txBody>
          <a:bodyPr vert="horz" lIns="34976" tIns="17488" rIns="34976" bIns="1748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80022" y="2336547"/>
            <a:ext cx="840105" cy="134217"/>
          </a:xfrm>
          <a:prstGeom prst="rect">
            <a:avLst/>
          </a:prstGeom>
        </p:spPr>
        <p:txBody>
          <a:bodyPr vert="horz" lIns="34976" tIns="17488" rIns="34976" bIns="17488" rtlCol="0" anchor="ctr"/>
          <a:lstStyle>
            <a:lvl1pPr algn="l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3A580-A23A-4BF1-AFCF-269F5C6739A3}" type="datetimeFigureOut">
              <a:rPr kumimoji="1" lang="ja-JP" altLang="en-US" smtClean="0"/>
              <a:t>2012/5/4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230154" y="2336547"/>
            <a:ext cx="1140143" cy="134217"/>
          </a:xfrm>
          <a:prstGeom prst="rect">
            <a:avLst/>
          </a:prstGeom>
        </p:spPr>
        <p:txBody>
          <a:bodyPr vert="horz" lIns="34976" tIns="17488" rIns="34976" bIns="17488" rtlCol="0" anchor="ctr"/>
          <a:lstStyle>
            <a:lvl1pPr algn="ct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580323" y="2336547"/>
            <a:ext cx="840105" cy="134217"/>
          </a:xfrm>
          <a:prstGeom prst="rect">
            <a:avLst/>
          </a:prstGeom>
        </p:spPr>
        <p:txBody>
          <a:bodyPr vert="horz" lIns="34976" tIns="17488" rIns="34976" bIns="17488" rtlCol="0" anchor="ctr"/>
          <a:lstStyle>
            <a:lvl1pPr algn="r">
              <a:defRPr sz="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416AB-17B1-42C2-A276-C1DC572C91FF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58" rtl="0" eaLnBrk="1" latinLnBrk="0" hangingPunct="1">
        <a:spcBef>
          <a:spcPct val="0"/>
        </a:spcBef>
        <a:buNone/>
        <a:defRPr kumimoji="1" sz="1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1159" indent="-131159" algn="l" defTabSz="349758" rtl="0" eaLnBrk="1" latinLnBrk="0" hangingPunct="1">
        <a:spcBef>
          <a:spcPct val="20000"/>
        </a:spcBef>
        <a:buFont typeface="Arial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84178" indent="-109299" algn="l" defTabSz="349758" rtl="0" eaLnBrk="1" latinLnBrk="0" hangingPunct="1">
        <a:spcBef>
          <a:spcPct val="20000"/>
        </a:spcBef>
        <a:buFont typeface="Arial" pitchFamily="34" charset="0"/>
        <a:buChar char="–"/>
        <a:defRPr kumimoji="1"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437198" indent="-87440" algn="l" defTabSz="349758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12077" indent="-87440" algn="l" defTabSz="349758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86956" indent="-87440" algn="l" defTabSz="349758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61835" indent="-87440" algn="l" defTabSz="349758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36714" indent="-87440" algn="l" defTabSz="349758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593" indent="-87440" algn="l" defTabSz="349758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86472" indent="-87440" algn="l" defTabSz="349758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4975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4879" algn="l" defTabSz="34975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9758" algn="l" defTabSz="34975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24637" algn="l" defTabSz="34975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99516" algn="l" defTabSz="34975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74395" algn="l" defTabSz="34975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49274" algn="l" defTabSz="34975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24153" algn="l" defTabSz="34975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" algn="l" defTabSz="349758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/>
          <p:cNvGraphicFramePr>
            <a:graphicFrameLocks/>
          </p:cNvGraphicFramePr>
          <p:nvPr/>
        </p:nvGraphicFramePr>
        <p:xfrm>
          <a:off x="72033" y="108347"/>
          <a:ext cx="3366120" cy="2456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minako</dc:creator>
  <cp:lastModifiedBy>minako</cp:lastModifiedBy>
  <cp:revision>2</cp:revision>
  <dcterms:created xsi:type="dcterms:W3CDTF">2012-05-04T14:39:53Z</dcterms:created>
  <dcterms:modified xsi:type="dcterms:W3CDTF">2012-05-04T14:50:30Z</dcterms:modified>
</cp:coreProperties>
</file>