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DA91-7E3A-42B6-B166-92B265C6D7D1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3854-38AF-448D-83F0-E634CF234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DA91-7E3A-42B6-B166-92B265C6D7D1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63854-38AF-448D-83F0-E634CF234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8600" y="381000"/>
            <a:ext cx="3505200" cy="4876800"/>
            <a:chOff x="6553200" y="367800"/>
            <a:chExt cx="2468510" cy="2928600"/>
          </a:xfrm>
        </p:grpSpPr>
        <p:grpSp>
          <p:nvGrpSpPr>
            <p:cNvPr id="3" name="Group 13"/>
            <p:cNvGrpSpPr>
              <a:grpSpLocks noChangeAspect="1"/>
            </p:cNvGrpSpPr>
            <p:nvPr/>
          </p:nvGrpSpPr>
          <p:grpSpPr>
            <a:xfrm>
              <a:off x="6781800" y="367800"/>
              <a:ext cx="2239910" cy="1156200"/>
              <a:chOff x="2555776" y="2129580"/>
              <a:chExt cx="4045442" cy="2088181"/>
            </a:xfrm>
          </p:grpSpPr>
          <p:pic>
            <p:nvPicPr>
              <p:cNvPr id="7" name="Picture 4" descr="C:\Users\Antoinette\Desktop\PhD Studies\Data\2014 Files\Western Blot Images\March 2014\2014-10-11_H9c2_NG_HG_p300shRNA_scrambled_48h_30sec exposure_A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2219" t="45640" r="24118" b="50114"/>
              <a:stretch>
                <a:fillRect/>
              </a:stretch>
            </p:blipFill>
            <p:spPr bwMode="auto">
              <a:xfrm flipH="1">
                <a:off x="2555776" y="3645025"/>
                <a:ext cx="3024000" cy="54277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</p:pic>
          <p:pic>
            <p:nvPicPr>
              <p:cNvPr id="8" name="Picture 5" descr="C:\Users\Antoinette\Desktop\PhD Studies\Data\2014 Files\Western Blot Images\March 2014\2014-10-11_H9c2_NG_HG_p300shRNA_scrambled_48h_14min exposure_A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62273" t="32241" r="14671" b="63512"/>
              <a:stretch>
                <a:fillRect/>
              </a:stretch>
            </p:blipFill>
            <p:spPr bwMode="auto">
              <a:xfrm flipH="1">
                <a:off x="2555776" y="3140969"/>
                <a:ext cx="3024000" cy="55705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</p:pic>
          <p:cxnSp>
            <p:nvCxnSpPr>
              <p:cNvPr id="9" name="Straight Connector 8"/>
              <p:cNvCxnSpPr/>
              <p:nvPr/>
            </p:nvCxnSpPr>
            <p:spPr>
              <a:xfrm>
                <a:off x="2627784" y="2996952"/>
                <a:ext cx="612000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419952" y="2924944"/>
                <a:ext cx="612000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211960" y="2996952"/>
                <a:ext cx="612000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928955" y="2924944"/>
                <a:ext cx="612000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2641120" y="2617539"/>
                <a:ext cx="602770" cy="416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900" b="1" dirty="0" smtClean="0"/>
                  <a:t>NG</a:t>
                </a:r>
                <a:endParaRPr lang="en-CA" sz="9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472647" y="2556564"/>
                <a:ext cx="596980" cy="416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900" b="1" dirty="0" smtClean="0"/>
                  <a:t>HG</a:t>
                </a:r>
                <a:endParaRPr lang="en-CA" sz="9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54971" y="2628573"/>
                <a:ext cx="602770" cy="416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900" b="1" dirty="0" smtClean="0"/>
                  <a:t>NG</a:t>
                </a:r>
                <a:endParaRPr lang="en-CA" sz="9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933676" y="2556564"/>
                <a:ext cx="1062670" cy="416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900" b="1" dirty="0" smtClean="0"/>
                  <a:t>HG</a:t>
                </a:r>
                <a:endParaRPr lang="en-CA" sz="900" b="1" dirty="0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627784" y="2542448"/>
                <a:ext cx="1433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208321" y="2542448"/>
                <a:ext cx="1433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555776" y="2129580"/>
                <a:ext cx="1523076" cy="500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200" b="1" dirty="0" smtClean="0"/>
                  <a:t>scrambled</a:t>
                </a:r>
                <a:endParaRPr lang="en-CA" sz="1200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44872" y="2129580"/>
                <a:ext cx="1089153" cy="500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200" b="1" dirty="0" smtClean="0"/>
                  <a:t>sip300</a:t>
                </a:r>
                <a:endParaRPr lang="en-CA" sz="1200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558775" y="3284983"/>
                <a:ext cx="871403" cy="345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00" b="1" dirty="0" smtClean="0"/>
                  <a:t>IB: p300</a:t>
                </a:r>
                <a:endParaRPr lang="en-CA" sz="1000" b="1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558775" y="3872081"/>
                <a:ext cx="1042443" cy="345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00" b="1" dirty="0" smtClean="0"/>
                  <a:t>IB: GAPDH</a:t>
                </a:r>
                <a:endParaRPr lang="en-CA" sz="1000" b="1" dirty="0"/>
              </a:p>
            </p:txBody>
          </p:sp>
        </p:grpSp>
        <p:pic>
          <p:nvPicPr>
            <p:cNvPr id="6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 t="4209" r="9322" b="4209"/>
            <a:stretch>
              <a:fillRect/>
            </a:stretch>
          </p:blipFill>
          <p:spPr bwMode="auto">
            <a:xfrm>
              <a:off x="6553200" y="1676400"/>
              <a:ext cx="2230478" cy="16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" name="Picture 22" descr="p300 mrNA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04800"/>
            <a:ext cx="3513600" cy="2880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52400" y="3048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0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80520" y="6519446"/>
            <a:ext cx="2521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Supplementary Figure 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6"/>
          <p:cNvGrpSpPr>
            <a:grpSpLocks noChangeAspect="1"/>
          </p:cNvGrpSpPr>
          <p:nvPr/>
        </p:nvGrpSpPr>
        <p:grpSpPr>
          <a:xfrm>
            <a:off x="4876800" y="3505200"/>
            <a:ext cx="3702857" cy="2160000"/>
            <a:chOff x="1152627" y="1638139"/>
            <a:chExt cx="2848351" cy="1661539"/>
          </a:xfrm>
        </p:grpSpPr>
        <p:grpSp>
          <p:nvGrpSpPr>
            <p:cNvPr id="5" name="Group 5"/>
            <p:cNvGrpSpPr/>
            <p:nvPr/>
          </p:nvGrpSpPr>
          <p:grpSpPr>
            <a:xfrm>
              <a:off x="1801988" y="2087433"/>
              <a:ext cx="1017412" cy="454028"/>
              <a:chOff x="2110173" y="1463398"/>
              <a:chExt cx="854723" cy="381426"/>
            </a:xfrm>
          </p:grpSpPr>
          <p:pic>
            <p:nvPicPr>
              <p:cNvPr id="43" name="Picture 2" descr="C:\Users\Antoinette\AppData\Local\Microsoft\Windows\Temporary Internet Files\Content.IE5\TE026DY9\2013-03-27_P-Smad2_A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36350" t="37401" r="54536" b="60114"/>
              <a:stretch>
                <a:fillRect/>
              </a:stretch>
            </p:blipFill>
            <p:spPr bwMode="auto">
              <a:xfrm>
                <a:off x="2123728" y="1664824"/>
                <a:ext cx="660000" cy="18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2110173" y="1463398"/>
                <a:ext cx="85472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900" b="1" dirty="0" smtClean="0"/>
                  <a:t>NG    HG  Man</a:t>
                </a:r>
                <a:endParaRPr lang="en-CA" sz="900" b="1" dirty="0"/>
              </a:p>
            </p:txBody>
          </p:sp>
        </p:grpSp>
        <p:grpSp>
          <p:nvGrpSpPr>
            <p:cNvPr id="27" name="Group 10"/>
            <p:cNvGrpSpPr/>
            <p:nvPr/>
          </p:nvGrpSpPr>
          <p:grpSpPr>
            <a:xfrm>
              <a:off x="2902492" y="1951513"/>
              <a:ext cx="922641" cy="589946"/>
              <a:chOff x="3178712" y="1349214"/>
              <a:chExt cx="775106" cy="495610"/>
            </a:xfrm>
          </p:grpSpPr>
          <p:pic>
            <p:nvPicPr>
              <p:cNvPr id="39" name="Picture 2" descr="C:\Users\Antoinette\AppData\Local\Microsoft\Windows\Temporary Internet Files\Content.IE5\TE026DY9\2013-03-27_P-Smad2_A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45464" t="37401" r="46251" b="60114"/>
              <a:stretch>
                <a:fillRect/>
              </a:stretch>
            </p:blipFill>
            <p:spPr bwMode="auto">
              <a:xfrm>
                <a:off x="3179912" y="1664824"/>
                <a:ext cx="600000" cy="18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</p:pic>
          <p:cxnSp>
            <p:nvCxnSpPr>
              <p:cNvPr id="40" name="Straight Connector 39"/>
              <p:cNvCxnSpPr/>
              <p:nvPr/>
            </p:nvCxnSpPr>
            <p:spPr>
              <a:xfrm>
                <a:off x="3178712" y="1484784"/>
                <a:ext cx="601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3260999" y="1349214"/>
                <a:ext cx="69281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00" b="1" dirty="0" smtClean="0"/>
                  <a:t>Curcumin</a:t>
                </a:r>
                <a:endParaRPr lang="en-CA" sz="1000" b="1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199631" y="1469976"/>
                <a:ext cx="585492" cy="1491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900" b="1" dirty="0" smtClean="0"/>
                  <a:t>NG   HG     Man</a:t>
                </a:r>
                <a:endParaRPr lang="en-CA" sz="900" b="1" dirty="0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207099" y="2361831"/>
              <a:ext cx="904833" cy="274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900" b="1" dirty="0" smtClean="0"/>
                <a:t>IB: P-Smad2</a:t>
              </a:r>
              <a:endParaRPr lang="en-CA" sz="900" b="1" dirty="0"/>
            </a:p>
          </p:txBody>
        </p:sp>
        <p:grpSp>
          <p:nvGrpSpPr>
            <p:cNvPr id="28" name="Group 16"/>
            <p:cNvGrpSpPr/>
            <p:nvPr/>
          </p:nvGrpSpPr>
          <p:grpSpPr>
            <a:xfrm>
              <a:off x="1774472" y="2626116"/>
              <a:ext cx="853112" cy="245317"/>
              <a:chOff x="1623058" y="2780039"/>
              <a:chExt cx="716694" cy="206089"/>
            </a:xfrm>
          </p:grpSpPr>
          <p:pic>
            <p:nvPicPr>
              <p:cNvPr id="37" name="Picture 2" descr="C:\Users\Antoinette\AppData\Local\Microsoft\Windows\Temporary Internet Files\Content.IE5\3NZR305B\2013-03-26_P-Smad2_Smad2-3_A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l="41600" t="47503" r="53113" b="50848"/>
              <a:stretch>
                <a:fillRect/>
              </a:stretch>
            </p:blipFill>
            <p:spPr bwMode="auto">
              <a:xfrm rot="-120000">
                <a:off x="1623058" y="2780039"/>
                <a:ext cx="658800" cy="205479"/>
              </a:xfrm>
              <a:prstGeom prst="rect">
                <a:avLst/>
              </a:prstGeom>
              <a:noFill/>
            </p:spPr>
          </p:pic>
          <p:sp>
            <p:nvSpPr>
              <p:cNvPr id="38" name="Rectangle 37"/>
              <p:cNvSpPr/>
              <p:nvPr/>
            </p:nvSpPr>
            <p:spPr>
              <a:xfrm>
                <a:off x="1659352" y="2780928"/>
                <a:ext cx="680400" cy="205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ln w="19050">
                    <a:solidFill>
                      <a:schemeClr val="tx1"/>
                    </a:solidFill>
                  </a:ln>
                  <a:noFill/>
                </a:endParaRPr>
              </a:p>
            </p:txBody>
          </p:sp>
        </p:grpSp>
        <p:grpSp>
          <p:nvGrpSpPr>
            <p:cNvPr id="29" name="Group 19"/>
            <p:cNvGrpSpPr/>
            <p:nvPr/>
          </p:nvGrpSpPr>
          <p:grpSpPr>
            <a:xfrm>
              <a:off x="2884727" y="2627170"/>
              <a:ext cx="749917" cy="342222"/>
              <a:chOff x="2555776" y="2780928"/>
              <a:chExt cx="630000" cy="287499"/>
            </a:xfrm>
          </p:grpSpPr>
          <p:pic>
            <p:nvPicPr>
              <p:cNvPr id="35" name="Picture 2" descr="C:\Users\Antoinette\AppData\Local\Microsoft\Windows\Temporary Internet Files\Content.IE5\3NZR305B\2013-03-26_P-Smad2_Smad2-3_A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l="47130" t="47310" r="48024" b="50261"/>
              <a:stretch>
                <a:fillRect/>
              </a:stretch>
            </p:blipFill>
            <p:spPr bwMode="auto">
              <a:xfrm rot="21420179">
                <a:off x="2606363" y="2790131"/>
                <a:ext cx="555256" cy="278296"/>
              </a:xfrm>
              <a:prstGeom prst="rect">
                <a:avLst/>
              </a:prstGeom>
              <a:noFill/>
            </p:spPr>
          </p:pic>
          <p:sp>
            <p:nvSpPr>
              <p:cNvPr id="36" name="Rectangle 35"/>
              <p:cNvSpPr/>
              <p:nvPr/>
            </p:nvSpPr>
            <p:spPr>
              <a:xfrm>
                <a:off x="2555776" y="2780928"/>
                <a:ext cx="630000" cy="205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ln w="19050">
                    <a:solidFill>
                      <a:schemeClr val="tx1"/>
                    </a:solidFill>
                  </a:ln>
                  <a:noFill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207099" y="2687062"/>
              <a:ext cx="918190" cy="274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900" b="1" dirty="0" smtClean="0"/>
                <a:t>IB: Smad2/3</a:t>
              </a:r>
              <a:endParaRPr lang="en-CA" sz="900" b="1" dirty="0"/>
            </a:p>
          </p:txBody>
        </p:sp>
        <p:sp>
          <p:nvSpPr>
            <p:cNvPr id="34" name="Rectangle 33"/>
            <p:cNvSpPr>
              <a:spLocks noChangeAspect="1"/>
            </p:cNvSpPr>
            <p:nvPr/>
          </p:nvSpPr>
          <p:spPr>
            <a:xfrm>
              <a:off x="1152627" y="1638139"/>
              <a:ext cx="2848351" cy="166153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495800" y="3288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779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5960</TotalTime>
  <Words>31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2014-04-10_KConnelly Figures</dc:title>
  <dc:creator>user</dc:creator>
  <dc:description/>
  <cp:lastModifiedBy>Antoinette</cp:lastModifiedBy>
  <cp:revision>44</cp:revision>
  <dcterms:created xsi:type="dcterms:W3CDTF">2013-11-07T22:35:38Z</dcterms:created>
  <dcterms:modified xsi:type="dcterms:W3CDTF">2014-04-11T02:20:38Z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2014-04-10_KConnelly Figures</vt:lpwstr>
  </property>
  <property fmtid="{D5CDD505-2E9C-101B-9397-08002B2CF9AE}" pid="3" name="SlideDescription">
    <vt:lpwstr/>
  </property>
</Properties>
</file>