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86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006600"/>
    <a:srgbClr val="003300"/>
    <a:srgbClr val="0047B0"/>
    <a:srgbClr val="0099FF"/>
    <a:srgbClr val="C80000"/>
    <a:srgbClr val="860000"/>
    <a:srgbClr val="800000"/>
    <a:srgbClr val="397DCF"/>
    <a:srgbClr val="1E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484EF2-89DA-494B-99E3-54BD4BA3E25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20A204C-F05C-4488-8A5D-92C367D4CD2D}">
      <dgm:prSet phldrT="[Text]"/>
      <dgm:spPr>
        <a:solidFill>
          <a:schemeClr val="bg1">
            <a:lumMod val="85000"/>
            <a:alpha val="62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9B22F891-A1F3-4CDA-B738-3426B740743D}" type="parTrans" cxnId="{80B8BC6C-9489-4336-AB28-2DF4699857B4}">
      <dgm:prSet/>
      <dgm:spPr/>
      <dgm:t>
        <a:bodyPr/>
        <a:lstStyle/>
        <a:p>
          <a:endParaRPr lang="en-US"/>
        </a:p>
      </dgm:t>
    </dgm:pt>
    <dgm:pt modelId="{FB786B22-EE6D-406F-B76A-9D6ABCCB50BE}" type="sibTrans" cxnId="{80B8BC6C-9489-4336-AB28-2DF4699857B4}">
      <dgm:prSet/>
      <dgm:spPr/>
      <dgm:t>
        <a:bodyPr/>
        <a:lstStyle/>
        <a:p>
          <a:endParaRPr lang="en-US"/>
        </a:p>
      </dgm:t>
    </dgm:pt>
    <dgm:pt modelId="{2D880E00-6726-4591-99AB-3830C01336B8}">
      <dgm:prSet phldrT="[Text]"/>
      <dgm:spPr>
        <a:solidFill>
          <a:schemeClr val="bg2">
            <a:lumMod val="75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A67746CC-9BFC-4C9A-82E1-729DCEF38FBE}" type="parTrans" cxnId="{7BEE1D84-A912-4CC9-B493-57964B3A1DE0}">
      <dgm:prSet/>
      <dgm:spPr/>
      <dgm:t>
        <a:bodyPr/>
        <a:lstStyle/>
        <a:p>
          <a:endParaRPr lang="en-US"/>
        </a:p>
      </dgm:t>
    </dgm:pt>
    <dgm:pt modelId="{A2D7430A-23DB-4890-98F8-C0C2CF52DAC2}" type="sibTrans" cxnId="{7BEE1D84-A912-4CC9-B493-57964B3A1DE0}">
      <dgm:prSet/>
      <dgm:spPr/>
      <dgm:t>
        <a:bodyPr/>
        <a:lstStyle/>
        <a:p>
          <a:endParaRPr lang="en-US"/>
        </a:p>
      </dgm:t>
    </dgm:pt>
    <dgm:pt modelId="{9549E99A-09C0-41EB-B732-2B7AE5FCA740}">
      <dgm:prSet phldrT="[Text]"/>
      <dgm:spPr>
        <a:solidFill>
          <a:schemeClr val="tx1"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B303EC8E-B334-4D3E-95DC-37512FA4C51A}" type="parTrans" cxnId="{4C3EDA85-9CD8-4AF4-BF4A-370F3F4575DA}">
      <dgm:prSet/>
      <dgm:spPr/>
      <dgm:t>
        <a:bodyPr/>
        <a:lstStyle/>
        <a:p>
          <a:endParaRPr lang="en-US"/>
        </a:p>
      </dgm:t>
    </dgm:pt>
    <dgm:pt modelId="{84DEE1D7-8995-4EC8-9403-4490073A30DE}" type="sibTrans" cxnId="{4C3EDA85-9CD8-4AF4-BF4A-370F3F4575DA}">
      <dgm:prSet/>
      <dgm:spPr/>
      <dgm:t>
        <a:bodyPr/>
        <a:lstStyle/>
        <a:p>
          <a:endParaRPr lang="en-US"/>
        </a:p>
      </dgm:t>
    </dgm:pt>
    <dgm:pt modelId="{64D876E0-9396-4378-8E47-162880CD6A61}" type="pres">
      <dgm:prSet presAssocID="{97484EF2-89DA-494B-99E3-54BD4BA3E255}" presName="compositeShape" presStyleCnt="0">
        <dgm:presLayoutVars>
          <dgm:chMax val="7"/>
          <dgm:dir/>
          <dgm:resizeHandles val="exact"/>
        </dgm:presLayoutVars>
      </dgm:prSet>
      <dgm:spPr/>
    </dgm:pt>
    <dgm:pt modelId="{10880D8C-3ECF-45B6-A1CD-E0A312EDBE5E}" type="pres">
      <dgm:prSet presAssocID="{E20A204C-F05C-4488-8A5D-92C367D4CD2D}" presName="circ1" presStyleLbl="vennNode1" presStyleIdx="0" presStyleCnt="3" custScaleX="90169" custScaleY="90073" custLinFactNeighborX="1546" custLinFactNeighborY="23749"/>
      <dgm:spPr/>
      <dgm:t>
        <a:bodyPr/>
        <a:lstStyle/>
        <a:p>
          <a:endParaRPr lang="en-US"/>
        </a:p>
      </dgm:t>
    </dgm:pt>
    <dgm:pt modelId="{D68F0209-8A8D-449C-BD25-71E95F34D085}" type="pres">
      <dgm:prSet presAssocID="{E20A204C-F05C-4488-8A5D-92C367D4CD2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49962-9BCD-4C7F-B7E3-039997736C8B}" type="pres">
      <dgm:prSet presAssocID="{2D880E00-6726-4591-99AB-3830C01336B8}" presName="circ2" presStyleLbl="vennNode1" presStyleIdx="1" presStyleCnt="3" custScaleX="79359" custScaleY="81015" custLinFactNeighborX="-26" custLinFactNeighborY="-38455"/>
      <dgm:spPr/>
      <dgm:t>
        <a:bodyPr/>
        <a:lstStyle/>
        <a:p>
          <a:endParaRPr lang="en-US"/>
        </a:p>
      </dgm:t>
    </dgm:pt>
    <dgm:pt modelId="{3C2DA223-8E60-4617-8864-C00D927F0E14}" type="pres">
      <dgm:prSet presAssocID="{2D880E00-6726-4591-99AB-3830C01336B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2621F-681B-4EC6-B45D-AA0A29EC70C3}" type="pres">
      <dgm:prSet presAssocID="{9549E99A-09C0-41EB-B732-2B7AE5FCA740}" presName="circ3" presStyleLbl="vennNode1" presStyleIdx="2" presStyleCnt="3" custScaleX="76026" custScaleY="75354" custLinFactNeighborX="52499" custLinFactNeighborY="-5391"/>
      <dgm:spPr/>
      <dgm:t>
        <a:bodyPr/>
        <a:lstStyle/>
        <a:p>
          <a:endParaRPr lang="en-US"/>
        </a:p>
      </dgm:t>
    </dgm:pt>
    <dgm:pt modelId="{3B1F225E-C181-456A-BB2E-29C09AD88E5F}" type="pres">
      <dgm:prSet presAssocID="{9549E99A-09C0-41EB-B732-2B7AE5FCA74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B8BC6C-9489-4336-AB28-2DF4699857B4}" srcId="{97484EF2-89DA-494B-99E3-54BD4BA3E255}" destId="{E20A204C-F05C-4488-8A5D-92C367D4CD2D}" srcOrd="0" destOrd="0" parTransId="{9B22F891-A1F3-4CDA-B738-3426B740743D}" sibTransId="{FB786B22-EE6D-406F-B76A-9D6ABCCB50BE}"/>
    <dgm:cxn modelId="{A49BB5F2-C85F-4CBF-851A-777D3E9E71FA}" type="presOf" srcId="{E20A204C-F05C-4488-8A5D-92C367D4CD2D}" destId="{10880D8C-3ECF-45B6-A1CD-E0A312EDBE5E}" srcOrd="0" destOrd="0" presId="urn:microsoft.com/office/officeart/2005/8/layout/venn1"/>
    <dgm:cxn modelId="{485CF549-7F77-490D-96EF-60AFE7E2ADC4}" type="presOf" srcId="{2D880E00-6726-4591-99AB-3830C01336B8}" destId="{3C2DA223-8E60-4617-8864-C00D927F0E14}" srcOrd="1" destOrd="0" presId="urn:microsoft.com/office/officeart/2005/8/layout/venn1"/>
    <dgm:cxn modelId="{0A7A5D90-0454-4C48-8241-484052E338E0}" type="presOf" srcId="{E20A204C-F05C-4488-8A5D-92C367D4CD2D}" destId="{D68F0209-8A8D-449C-BD25-71E95F34D085}" srcOrd="1" destOrd="0" presId="urn:microsoft.com/office/officeart/2005/8/layout/venn1"/>
    <dgm:cxn modelId="{4C3EDA85-9CD8-4AF4-BF4A-370F3F4575DA}" srcId="{97484EF2-89DA-494B-99E3-54BD4BA3E255}" destId="{9549E99A-09C0-41EB-B732-2B7AE5FCA740}" srcOrd="2" destOrd="0" parTransId="{B303EC8E-B334-4D3E-95DC-37512FA4C51A}" sibTransId="{84DEE1D7-8995-4EC8-9403-4490073A30DE}"/>
    <dgm:cxn modelId="{22B89017-354D-46B5-8480-36ED76AFE6D3}" type="presOf" srcId="{9549E99A-09C0-41EB-B732-2B7AE5FCA740}" destId="{3B1F225E-C181-456A-BB2E-29C09AD88E5F}" srcOrd="1" destOrd="0" presId="urn:microsoft.com/office/officeart/2005/8/layout/venn1"/>
    <dgm:cxn modelId="{A66AD3C4-BFD9-4897-914D-9631B9DDED3C}" type="presOf" srcId="{2D880E00-6726-4591-99AB-3830C01336B8}" destId="{BF149962-9BCD-4C7F-B7E3-039997736C8B}" srcOrd="0" destOrd="0" presId="urn:microsoft.com/office/officeart/2005/8/layout/venn1"/>
    <dgm:cxn modelId="{C6F24C4B-D662-4EE6-8097-355482F84AD4}" type="presOf" srcId="{97484EF2-89DA-494B-99E3-54BD4BA3E255}" destId="{64D876E0-9396-4378-8E47-162880CD6A61}" srcOrd="0" destOrd="0" presId="urn:microsoft.com/office/officeart/2005/8/layout/venn1"/>
    <dgm:cxn modelId="{5EFDF001-440A-487E-BD82-A38C09E2424E}" type="presOf" srcId="{9549E99A-09C0-41EB-B732-2B7AE5FCA740}" destId="{8472621F-681B-4EC6-B45D-AA0A29EC70C3}" srcOrd="0" destOrd="0" presId="urn:microsoft.com/office/officeart/2005/8/layout/venn1"/>
    <dgm:cxn modelId="{7BEE1D84-A912-4CC9-B493-57964B3A1DE0}" srcId="{97484EF2-89DA-494B-99E3-54BD4BA3E255}" destId="{2D880E00-6726-4591-99AB-3830C01336B8}" srcOrd="1" destOrd="0" parTransId="{A67746CC-9BFC-4C9A-82E1-729DCEF38FBE}" sibTransId="{A2D7430A-23DB-4890-98F8-C0C2CF52DAC2}"/>
    <dgm:cxn modelId="{821D1C95-FCF9-47CE-A4A0-C2D481958AFA}" type="presParOf" srcId="{64D876E0-9396-4378-8E47-162880CD6A61}" destId="{10880D8C-3ECF-45B6-A1CD-E0A312EDBE5E}" srcOrd="0" destOrd="0" presId="urn:microsoft.com/office/officeart/2005/8/layout/venn1"/>
    <dgm:cxn modelId="{3804F3E6-EB02-4FC0-98C1-65F0C8942692}" type="presParOf" srcId="{64D876E0-9396-4378-8E47-162880CD6A61}" destId="{D68F0209-8A8D-449C-BD25-71E95F34D085}" srcOrd="1" destOrd="0" presId="urn:microsoft.com/office/officeart/2005/8/layout/venn1"/>
    <dgm:cxn modelId="{00F572B5-2C51-408C-A3BF-853C87986207}" type="presParOf" srcId="{64D876E0-9396-4378-8E47-162880CD6A61}" destId="{BF149962-9BCD-4C7F-B7E3-039997736C8B}" srcOrd="2" destOrd="0" presId="urn:microsoft.com/office/officeart/2005/8/layout/venn1"/>
    <dgm:cxn modelId="{D134CFD3-A8E6-47E5-A405-B1AA1503B23B}" type="presParOf" srcId="{64D876E0-9396-4378-8E47-162880CD6A61}" destId="{3C2DA223-8E60-4617-8864-C00D927F0E14}" srcOrd="3" destOrd="0" presId="urn:microsoft.com/office/officeart/2005/8/layout/venn1"/>
    <dgm:cxn modelId="{3B748AAC-6679-4971-BFCA-0FF80EF825BB}" type="presParOf" srcId="{64D876E0-9396-4378-8E47-162880CD6A61}" destId="{8472621F-681B-4EC6-B45D-AA0A29EC70C3}" srcOrd="4" destOrd="0" presId="urn:microsoft.com/office/officeart/2005/8/layout/venn1"/>
    <dgm:cxn modelId="{99AA2405-76A5-4D66-B5CE-304E3BDB120A}" type="presParOf" srcId="{64D876E0-9396-4378-8E47-162880CD6A61}" destId="{3B1F225E-C181-456A-BB2E-29C09AD88E5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80D8C-3ECF-45B6-A1CD-E0A312EDBE5E}">
      <dsp:nvSpPr>
        <dsp:cNvPr id="0" name=""/>
        <dsp:cNvSpPr/>
      </dsp:nvSpPr>
      <dsp:spPr>
        <a:xfrm>
          <a:off x="1752619" y="1163869"/>
          <a:ext cx="3174345" cy="3170965"/>
        </a:xfrm>
        <a:prstGeom prst="ellipse">
          <a:avLst/>
        </a:prstGeom>
        <a:solidFill>
          <a:schemeClr val="bg1">
            <a:lumMod val="85000"/>
            <a:alpha val="62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175865" y="1718788"/>
        <a:ext cx="2327853" cy="1426934"/>
      </dsp:txXfrm>
    </dsp:sp>
    <dsp:sp modelId="{BF149962-9BCD-4C7F-B7E3-039997736C8B}">
      <dsp:nvSpPr>
        <dsp:cNvPr id="0" name=""/>
        <dsp:cNvSpPr/>
      </dsp:nvSpPr>
      <dsp:spPr>
        <a:xfrm>
          <a:off x="3157849" y="1333730"/>
          <a:ext cx="2793785" cy="2852084"/>
        </a:xfrm>
        <a:prstGeom prst="ellipse">
          <a:avLst/>
        </a:prstGeom>
        <a:solidFill>
          <a:schemeClr val="bg2">
            <a:lumMod val="75000"/>
            <a:alpha val="5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012282" y="2070518"/>
        <a:ext cx="1676271" cy="1568646"/>
      </dsp:txXfrm>
    </dsp:sp>
    <dsp:sp modelId="{8472621F-681B-4EC6-B45D-AA0A29EC70C3}">
      <dsp:nvSpPr>
        <dsp:cNvPr id="0" name=""/>
        <dsp:cNvSpPr/>
      </dsp:nvSpPr>
      <dsp:spPr>
        <a:xfrm>
          <a:off x="2525044" y="2597374"/>
          <a:ext cx="2676449" cy="2652792"/>
        </a:xfrm>
        <a:prstGeom prst="ellipse">
          <a:avLst/>
        </a:prstGeom>
        <a:solidFill>
          <a:schemeClr val="tx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777077" y="3282679"/>
        <a:ext cx="1605869" cy="1459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1"/>
            <a:ext cx="2982742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5FAB4-4B76-46BA-AD8C-026B1AC92B0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510"/>
            <a:ext cx="5504204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2982742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823"/>
            <a:ext cx="2982742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B3055-741F-4B2A-8156-4A43824E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3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5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8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5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3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9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3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7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5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5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3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68E8-3692-41E2-A77B-4E4D3F2E997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6407-DF05-421D-8B93-696F6BB6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5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74252227"/>
              </p:ext>
            </p:extLst>
          </p:nvPr>
        </p:nvGraphicFramePr>
        <p:xfrm>
          <a:off x="1066800" y="304800"/>
          <a:ext cx="6629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83846" y="1835972"/>
            <a:ext cx="1284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Fasting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100 – 125 mg/dl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5751" y="1835972"/>
            <a:ext cx="1284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2-Hour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140 – 199 mg/dl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0739" y="4917934"/>
            <a:ext cx="9188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HbA1c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5.7 – 6.4%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05" y="2625420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16.3%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2115" y="2625420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24.0%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65659" y="3423494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12.3%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3751" y="4661769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13.4%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4500" y="4021333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6.0%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81410" y="2625422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16.0%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2126" y="4020794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12.0%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76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30123</TotalTime>
  <Words>31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UT School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Hanis, Craig L</dc:creator>
  <cp:lastModifiedBy>Hanis, Craig L</cp:lastModifiedBy>
  <cp:revision>91</cp:revision>
  <cp:lastPrinted>2015-06-12T15:07:51Z</cp:lastPrinted>
  <dcterms:created xsi:type="dcterms:W3CDTF">2014-08-15T17:24:42Z</dcterms:created>
  <dcterms:modified xsi:type="dcterms:W3CDTF">2016-05-24T21:26:10Z</dcterms:modified>
</cp:coreProperties>
</file>