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7" r:id="rId2"/>
    <p:sldId id="261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久 高橋" initials="和久" lastIdx="6" clrIdx="0">
    <p:extLst>
      <p:ext uri="{19B8F6BF-5375-455C-9EA6-DF929625EA0E}">
        <p15:presenceInfo xmlns:p15="http://schemas.microsoft.com/office/powerpoint/2012/main" userId="90e3f299ce9af72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74882-8E0F-4B10-B074-FE307F174F07}" v="55" dt="2020-11-18T02:36:02.647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1" autoAdjust="0"/>
    <p:restoredTop sz="96353" autoAdjust="0"/>
  </p:normalViewPr>
  <p:slideViewPr>
    <p:cSldViewPr snapToGrid="0">
      <p:cViewPr>
        <p:scale>
          <a:sx n="200" d="100"/>
          <a:sy n="200" d="100"/>
        </p:scale>
        <p:origin x="-2160" y="-5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住吉 一誠" userId="e0406c55294761d5" providerId="LiveId" clId="{4FE74882-8E0F-4B10-B074-FE307F174F07}"/>
    <pc:docChg chg="modSld">
      <pc:chgData name="住吉 一誠" userId="e0406c55294761d5" providerId="LiveId" clId="{4FE74882-8E0F-4B10-B074-FE307F174F07}" dt="2020-11-18T02:36:52.477" v="40"/>
      <pc:docMkLst>
        <pc:docMk/>
      </pc:docMkLst>
      <pc:sldChg chg="modSp mod">
        <pc:chgData name="住吉 一誠" userId="e0406c55294761d5" providerId="LiveId" clId="{4FE74882-8E0F-4B10-B074-FE307F174F07}" dt="2020-11-18T02:31:52.169" v="11" actId="1035"/>
        <pc:sldMkLst>
          <pc:docMk/>
          <pc:sldMk cId="1461345919" sldId="257"/>
        </pc:sldMkLst>
        <pc:spChg chg="mod">
          <ac:chgData name="住吉 一誠" userId="e0406c55294761d5" providerId="LiveId" clId="{4FE74882-8E0F-4B10-B074-FE307F174F07}" dt="2020-11-18T02:31:52.169" v="11" actId="1035"/>
          <ac:spMkLst>
            <pc:docMk/>
            <pc:sldMk cId="1461345919" sldId="257"/>
            <ac:spMk id="58" creationId="{B61C51B3-1A5A-4191-967C-C290DE08BE01}"/>
          </ac:spMkLst>
        </pc:spChg>
      </pc:sldChg>
      <pc:sldChg chg="modSp">
        <pc:chgData name="住吉 一誠" userId="e0406c55294761d5" providerId="LiveId" clId="{4FE74882-8E0F-4B10-B074-FE307F174F07}" dt="2020-11-18T02:35:55.574" v="32"/>
        <pc:sldMkLst>
          <pc:docMk/>
          <pc:sldMk cId="3654030296" sldId="260"/>
        </pc:sldMkLst>
        <pc:graphicFrameChg chg="mod">
          <ac:chgData name="住吉 一誠" userId="e0406c55294761d5" providerId="LiveId" clId="{4FE74882-8E0F-4B10-B074-FE307F174F07}" dt="2020-11-18T02:35:45.927" v="29"/>
          <ac:graphicFrameMkLst>
            <pc:docMk/>
            <pc:sldMk cId="3654030296" sldId="260"/>
            <ac:graphicFrameMk id="10" creationId="{E11D412F-28E5-4D48-8F35-70D2D38B50B0}"/>
          </ac:graphicFrameMkLst>
        </pc:graphicFrameChg>
        <pc:graphicFrameChg chg="mod">
          <ac:chgData name="住吉 一誠" userId="e0406c55294761d5" providerId="LiveId" clId="{4FE74882-8E0F-4B10-B074-FE307F174F07}" dt="2020-11-18T02:35:55.574" v="32"/>
          <ac:graphicFrameMkLst>
            <pc:docMk/>
            <pc:sldMk cId="3654030296" sldId="260"/>
            <ac:graphicFrameMk id="15" creationId="{6ABF0745-2E80-41E4-8140-B4DF115EB14F}"/>
          </ac:graphicFrameMkLst>
        </pc:graphicFrameChg>
        <pc:graphicFrameChg chg="mod">
          <ac:chgData name="住吉 一誠" userId="e0406c55294761d5" providerId="LiveId" clId="{4FE74882-8E0F-4B10-B074-FE307F174F07}" dt="2020-11-18T02:35:35.835" v="27"/>
          <ac:graphicFrameMkLst>
            <pc:docMk/>
            <pc:sldMk cId="3654030296" sldId="260"/>
            <ac:graphicFrameMk id="17" creationId="{C33A3135-E6B0-4C1E-8529-FBE014A8F18B}"/>
          </ac:graphicFrameMkLst>
        </pc:graphicFrameChg>
        <pc:graphicFrameChg chg="mod">
          <ac:chgData name="住吉 一誠" userId="e0406c55294761d5" providerId="LiveId" clId="{4FE74882-8E0F-4B10-B074-FE307F174F07}" dt="2020-11-18T02:35:24.183" v="25"/>
          <ac:graphicFrameMkLst>
            <pc:docMk/>
            <pc:sldMk cId="3654030296" sldId="260"/>
            <ac:graphicFrameMk id="26" creationId="{BEBDAC21-A612-4408-84A6-5578DC175A7C}"/>
          </ac:graphicFrameMkLst>
        </pc:graphicFrameChg>
      </pc:sldChg>
      <pc:sldChg chg="modSp">
        <pc:chgData name="住吉 一誠" userId="e0406c55294761d5" providerId="LiveId" clId="{4FE74882-8E0F-4B10-B074-FE307F174F07}" dt="2020-11-18T02:36:52.477" v="40"/>
        <pc:sldMkLst>
          <pc:docMk/>
          <pc:sldMk cId="3488474215" sldId="261"/>
        </pc:sldMkLst>
        <pc:graphicFrameChg chg="mod">
          <ac:chgData name="住吉 一誠" userId="e0406c55294761d5" providerId="LiveId" clId="{4FE74882-8E0F-4B10-B074-FE307F174F07}" dt="2020-11-18T02:36:52.477" v="40"/>
          <ac:graphicFrameMkLst>
            <pc:docMk/>
            <pc:sldMk cId="3488474215" sldId="261"/>
            <ac:graphicFrameMk id="3" creationId="{CE602DA7-E6BC-4612-9BD8-6AC2AC547F80}"/>
          </ac:graphicFrameMkLst>
        </pc:graphicFrameChg>
      </pc:sldChg>
      <pc:sldChg chg="modSp">
        <pc:chgData name="住吉 一誠" userId="e0406c55294761d5" providerId="LiveId" clId="{4FE74882-8E0F-4B10-B074-FE307F174F07}" dt="2020-11-18T02:36:39.570" v="38"/>
        <pc:sldMkLst>
          <pc:docMk/>
          <pc:sldMk cId="176941787" sldId="287"/>
        </pc:sldMkLst>
        <pc:graphicFrameChg chg="mod">
          <ac:chgData name="住吉 一誠" userId="e0406c55294761d5" providerId="LiveId" clId="{4FE74882-8E0F-4B10-B074-FE307F174F07}" dt="2020-11-18T02:36:29.474" v="36"/>
          <ac:graphicFrameMkLst>
            <pc:docMk/>
            <pc:sldMk cId="176941787" sldId="287"/>
            <ac:graphicFrameMk id="4" creationId="{5B505E56-2DB5-488D-9B0E-128B01E54692}"/>
          </ac:graphicFrameMkLst>
        </pc:graphicFrameChg>
        <pc:graphicFrameChg chg="mod">
          <ac:chgData name="住吉 一誠" userId="e0406c55294761d5" providerId="LiveId" clId="{4FE74882-8E0F-4B10-B074-FE307F174F07}" dt="2020-11-18T02:36:39.570" v="38"/>
          <ac:graphicFrameMkLst>
            <pc:docMk/>
            <pc:sldMk cId="176941787" sldId="287"/>
            <ac:graphicFrameMk id="5" creationId="{EA3F18BE-8039-4041-BF37-DBC9DAC7F1C6}"/>
          </ac:graphicFrameMkLst>
        </pc:graphicFrameChg>
        <pc:graphicFrameChg chg="mod">
          <ac:chgData name="住吉 一誠" userId="e0406c55294761d5" providerId="LiveId" clId="{4FE74882-8E0F-4B10-B074-FE307F174F07}" dt="2020-11-18T02:36:19.538" v="34"/>
          <ac:graphicFrameMkLst>
            <pc:docMk/>
            <pc:sldMk cId="176941787" sldId="287"/>
            <ac:graphicFrameMk id="6" creationId="{0AEA0910-36E9-4668-8DC0-83B48F551C98}"/>
          </ac:graphicFrameMkLst>
        </pc:graphicFrameChg>
      </pc:sldChg>
      <pc:sldChg chg="modSp">
        <pc:chgData name="住吉 一誠" userId="e0406c55294761d5" providerId="LiveId" clId="{4FE74882-8E0F-4B10-B074-FE307F174F07}" dt="2020-11-18T02:35:01.262" v="22"/>
        <pc:sldMkLst>
          <pc:docMk/>
          <pc:sldMk cId="766985039" sldId="293"/>
        </pc:sldMkLst>
        <pc:graphicFrameChg chg="mod">
          <ac:chgData name="住吉 一誠" userId="e0406c55294761d5" providerId="LiveId" clId="{4FE74882-8E0F-4B10-B074-FE307F174F07}" dt="2020-11-18T02:35:01.262" v="22"/>
          <ac:graphicFrameMkLst>
            <pc:docMk/>
            <pc:sldMk cId="766985039" sldId="293"/>
            <ac:graphicFrameMk id="6" creationId="{2FE3DDD6-97F6-4422-866A-C3A600998263}"/>
          </ac:graphicFrameMkLst>
        </pc:graphicFrameChg>
      </pc:sldChg>
    </pc:docChg>
  </pc:docChgLst>
  <pc:docChgLst>
    <pc:chgData name="住吉 一誠" userId="e0406c55294761d5" providerId="LiveId" clId="{E21D6D5C-6CDA-4D35-BF4D-52A406B5CB7F}"/>
    <pc:docChg chg="undo custSel modSld modNotesMaster">
      <pc:chgData name="住吉 一誠" userId="e0406c55294761d5" providerId="LiveId" clId="{E21D6D5C-6CDA-4D35-BF4D-52A406B5CB7F}" dt="2020-11-09T03:24:44.326" v="574" actId="20577"/>
      <pc:docMkLst>
        <pc:docMk/>
      </pc:docMkLst>
      <pc:sldChg chg="modSp mod">
        <pc:chgData name="住吉 一誠" userId="e0406c55294761d5" providerId="LiveId" clId="{E21D6D5C-6CDA-4D35-BF4D-52A406B5CB7F}" dt="2020-11-09T03:21:28.720" v="504" actId="207"/>
        <pc:sldMkLst>
          <pc:docMk/>
          <pc:sldMk cId="1461345919" sldId="257"/>
        </pc:sldMkLst>
        <pc:spChg chg="mod">
          <ac:chgData name="住吉 一誠" userId="e0406c55294761d5" providerId="LiveId" clId="{E21D6D5C-6CDA-4D35-BF4D-52A406B5CB7F}" dt="2020-11-09T03:21:28.720" v="504" actId="207"/>
          <ac:spMkLst>
            <pc:docMk/>
            <pc:sldMk cId="1461345919" sldId="257"/>
            <ac:spMk id="26" creationId="{3C91F8A8-57FC-47C3-AD8A-5EC008016643}"/>
          </ac:spMkLst>
        </pc:spChg>
      </pc:sldChg>
      <pc:sldChg chg="modSp mod modNotes">
        <pc:chgData name="住吉 一誠" userId="e0406c55294761d5" providerId="LiveId" clId="{E21D6D5C-6CDA-4D35-BF4D-52A406B5CB7F}" dt="2020-11-09T02:52:16.746" v="473"/>
        <pc:sldMkLst>
          <pc:docMk/>
          <pc:sldMk cId="3654030296" sldId="260"/>
        </pc:sldMkLst>
        <pc:spChg chg="mod">
          <ac:chgData name="住吉 一誠" userId="e0406c55294761d5" providerId="LiveId" clId="{E21D6D5C-6CDA-4D35-BF4D-52A406B5CB7F}" dt="2020-11-09T02:50:59.529" v="395" actId="20577"/>
          <ac:spMkLst>
            <pc:docMk/>
            <pc:sldMk cId="3654030296" sldId="260"/>
            <ac:spMk id="2" creationId="{5E533EC5-D726-4FF6-88F8-1E3B8EB993AE}"/>
          </ac:spMkLst>
        </pc:spChg>
        <pc:spChg chg="mod">
          <ac:chgData name="住吉 一誠" userId="e0406c55294761d5" providerId="LiveId" clId="{E21D6D5C-6CDA-4D35-BF4D-52A406B5CB7F}" dt="2020-11-09T02:50:25.233" v="362" actId="20577"/>
          <ac:spMkLst>
            <pc:docMk/>
            <pc:sldMk cId="3654030296" sldId="260"/>
            <ac:spMk id="12" creationId="{059ABC82-C85F-4FED-8F51-9C79CBDAFD1D}"/>
          </ac:spMkLst>
        </pc:spChg>
        <pc:spChg chg="mod">
          <ac:chgData name="住吉 一誠" userId="e0406c55294761d5" providerId="LiveId" clId="{E21D6D5C-6CDA-4D35-BF4D-52A406B5CB7F}" dt="2020-11-09T02:51:33.969" v="445" actId="20577"/>
          <ac:spMkLst>
            <pc:docMk/>
            <pc:sldMk cId="3654030296" sldId="260"/>
            <ac:spMk id="14" creationId="{B24B9B6E-4F19-4777-9901-1CB7D9347128}"/>
          </ac:spMkLst>
        </pc:spChg>
        <pc:spChg chg="mod">
          <ac:chgData name="住吉 一誠" userId="e0406c55294761d5" providerId="LiveId" clId="{E21D6D5C-6CDA-4D35-BF4D-52A406B5CB7F}" dt="2020-11-09T02:51:19.169" v="420" actId="20577"/>
          <ac:spMkLst>
            <pc:docMk/>
            <pc:sldMk cId="3654030296" sldId="260"/>
            <ac:spMk id="18" creationId="{409E0F5D-B6EF-4D2D-9448-44EA965E6D20}"/>
          </ac:spMkLst>
        </pc:spChg>
        <pc:spChg chg="mod">
          <ac:chgData name="住吉 一誠" userId="e0406c55294761d5" providerId="LiveId" clId="{E21D6D5C-6CDA-4D35-BF4D-52A406B5CB7F}" dt="2020-11-09T02:51:52.401" v="470" actId="20577"/>
          <ac:spMkLst>
            <pc:docMk/>
            <pc:sldMk cId="3654030296" sldId="260"/>
            <ac:spMk id="25" creationId="{C97247F2-BAF8-4F70-9A06-B2654E2BCDC1}"/>
          </ac:spMkLst>
        </pc:spChg>
        <pc:graphicFrameChg chg="mod">
          <ac:chgData name="住吉 一誠" userId="e0406c55294761d5" providerId="LiveId" clId="{E21D6D5C-6CDA-4D35-BF4D-52A406B5CB7F}" dt="2020-11-09T02:52:16.746" v="473"/>
          <ac:graphicFrameMkLst>
            <pc:docMk/>
            <pc:sldMk cId="3654030296" sldId="260"/>
            <ac:graphicFrameMk id="10" creationId="{E11D412F-28E5-4D48-8F35-70D2D38B50B0}"/>
          </ac:graphicFrameMkLst>
        </pc:graphicFrameChg>
        <pc:graphicFrameChg chg="mod">
          <ac:chgData name="住吉 一誠" userId="e0406c55294761d5" providerId="LiveId" clId="{E21D6D5C-6CDA-4D35-BF4D-52A406B5CB7F}" dt="2020-11-09T02:49:38.385" v="341"/>
          <ac:graphicFrameMkLst>
            <pc:docMk/>
            <pc:sldMk cId="3654030296" sldId="260"/>
            <ac:graphicFrameMk id="15" creationId="{6ABF0745-2E80-41E4-8140-B4DF115EB14F}"/>
          </ac:graphicFrameMkLst>
        </pc:graphicFrameChg>
        <pc:graphicFrameChg chg="mod">
          <ac:chgData name="住吉 一誠" userId="e0406c55294761d5" providerId="LiveId" clId="{E21D6D5C-6CDA-4D35-BF4D-52A406B5CB7F}" dt="2020-11-09T02:48:52.106" v="330"/>
          <ac:graphicFrameMkLst>
            <pc:docMk/>
            <pc:sldMk cId="3654030296" sldId="260"/>
            <ac:graphicFrameMk id="17" creationId="{C33A3135-E6B0-4C1E-8529-FBE014A8F18B}"/>
          </ac:graphicFrameMkLst>
        </pc:graphicFrameChg>
        <pc:graphicFrameChg chg="mod">
          <ac:chgData name="住吉 一誠" userId="e0406c55294761d5" providerId="LiveId" clId="{E21D6D5C-6CDA-4D35-BF4D-52A406B5CB7F}" dt="2020-11-09T02:50:08.205" v="349"/>
          <ac:graphicFrameMkLst>
            <pc:docMk/>
            <pc:sldMk cId="3654030296" sldId="260"/>
            <ac:graphicFrameMk id="26" creationId="{BEBDAC21-A612-4408-84A6-5578DC175A7C}"/>
          </ac:graphicFrameMkLst>
        </pc:graphicFrameChg>
      </pc:sldChg>
      <pc:sldChg chg="modSp mod">
        <pc:chgData name="住吉 一誠" userId="e0406c55294761d5" providerId="LiveId" clId="{E21D6D5C-6CDA-4D35-BF4D-52A406B5CB7F}" dt="2020-11-09T03:22:33.839" v="520" actId="20577"/>
        <pc:sldMkLst>
          <pc:docMk/>
          <pc:sldMk cId="3488474215" sldId="261"/>
        </pc:sldMkLst>
        <pc:spChg chg="mod">
          <ac:chgData name="住吉 一誠" userId="e0406c55294761d5" providerId="LiveId" clId="{E21D6D5C-6CDA-4D35-BF4D-52A406B5CB7F}" dt="2020-11-09T03:22:33.839" v="520" actId="20577"/>
          <ac:spMkLst>
            <pc:docMk/>
            <pc:sldMk cId="3488474215" sldId="261"/>
            <ac:spMk id="6" creationId="{0E10C78D-2DAE-4900-9332-43016101D734}"/>
          </ac:spMkLst>
        </pc:spChg>
        <pc:spChg chg="mod">
          <ac:chgData name="住吉 一誠" userId="e0406c55294761d5" providerId="LiveId" clId="{E21D6D5C-6CDA-4D35-BF4D-52A406B5CB7F}" dt="2020-11-09T02:28:10.454" v="275"/>
          <ac:spMkLst>
            <pc:docMk/>
            <pc:sldMk cId="3488474215" sldId="261"/>
            <ac:spMk id="9" creationId="{C60DEB8A-774D-4C3E-9018-246E97A28468}"/>
          </ac:spMkLst>
        </pc:spChg>
        <pc:spChg chg="mod">
          <ac:chgData name="住吉 一誠" userId="e0406c55294761d5" providerId="LiveId" clId="{E21D6D5C-6CDA-4D35-BF4D-52A406B5CB7F}" dt="2020-11-08T04:20:50.886" v="96" actId="1036"/>
          <ac:spMkLst>
            <pc:docMk/>
            <pc:sldMk cId="3488474215" sldId="261"/>
            <ac:spMk id="17" creationId="{DE3F8112-1226-48E8-A277-8416A9B18837}"/>
          </ac:spMkLst>
        </pc:spChg>
        <pc:graphicFrameChg chg="mod">
          <ac:chgData name="住吉 一誠" userId="e0406c55294761d5" providerId="LiveId" clId="{E21D6D5C-6CDA-4D35-BF4D-52A406B5CB7F}" dt="2020-11-09T03:22:00.379" v="506"/>
          <ac:graphicFrameMkLst>
            <pc:docMk/>
            <pc:sldMk cId="3488474215" sldId="261"/>
            <ac:graphicFrameMk id="3" creationId="{CE602DA7-E6BC-4612-9BD8-6AC2AC547F80}"/>
          </ac:graphicFrameMkLst>
        </pc:graphicFrameChg>
      </pc:sldChg>
      <pc:sldChg chg="modSp mod">
        <pc:chgData name="住吉 一誠" userId="e0406c55294761d5" providerId="LiveId" clId="{E21D6D5C-6CDA-4D35-BF4D-52A406B5CB7F}" dt="2020-11-09T03:24:44.326" v="574" actId="20577"/>
        <pc:sldMkLst>
          <pc:docMk/>
          <pc:sldMk cId="176941787" sldId="287"/>
        </pc:sldMkLst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2" creationId="{D0648CEC-AAF8-4BEE-893F-7D7B103E067D}"/>
          </ac:spMkLst>
        </pc:spChg>
        <pc:spChg chg="mod">
          <ac:chgData name="住吉 一誠" userId="e0406c55294761d5" providerId="LiveId" clId="{E21D6D5C-6CDA-4D35-BF4D-52A406B5CB7F}" dt="2020-11-09T01:47:41.335" v="258" actId="113"/>
          <ac:spMkLst>
            <pc:docMk/>
            <pc:sldMk cId="176941787" sldId="287"/>
            <ac:spMk id="13" creationId="{19AD1CF2-228D-4EF0-BFC1-B76AFCB24DE7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14" creationId="{C8E8FA90-D41B-4F80-95E0-99ED03668E1A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15" creationId="{E955B23E-338E-4071-BA3F-2B546F311D10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16" creationId="{C11708A6-ECD1-44D3-87CC-95228F00C2E4}"/>
          </ac:spMkLst>
        </pc:spChg>
        <pc:spChg chg="mod">
          <ac:chgData name="住吉 一誠" userId="e0406c55294761d5" providerId="LiveId" clId="{E21D6D5C-6CDA-4D35-BF4D-52A406B5CB7F}" dt="2020-11-09T03:24:44.326" v="574" actId="20577"/>
          <ac:spMkLst>
            <pc:docMk/>
            <pc:sldMk cId="176941787" sldId="287"/>
            <ac:spMk id="18" creationId="{4C695105-629A-46BF-9036-F75088EA4470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19" creationId="{F919BAAA-8705-4434-9C2E-697914941066}"/>
          </ac:spMkLst>
        </pc:spChg>
        <pc:spChg chg="mod">
          <ac:chgData name="住吉 一誠" userId="e0406c55294761d5" providerId="LiveId" clId="{E21D6D5C-6CDA-4D35-BF4D-52A406B5CB7F}" dt="2020-11-09T03:24:30.539" v="554" actId="20577"/>
          <ac:spMkLst>
            <pc:docMk/>
            <pc:sldMk cId="176941787" sldId="287"/>
            <ac:spMk id="25" creationId="{CE4CA60B-49FB-47A9-83CE-D7B5870DDE21}"/>
          </ac:spMkLst>
        </pc:spChg>
        <pc:spChg chg="mod">
          <ac:chgData name="住吉 一誠" userId="e0406c55294761d5" providerId="LiveId" clId="{E21D6D5C-6CDA-4D35-BF4D-52A406B5CB7F}" dt="2020-11-09T03:24:19.334" v="538" actId="20577"/>
          <ac:spMkLst>
            <pc:docMk/>
            <pc:sldMk cId="176941787" sldId="287"/>
            <ac:spMk id="26" creationId="{E551DB11-729E-4FE1-9F6F-98A02E272178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27" creationId="{8C396F93-D61E-4DA0-A908-F3E1EE23C780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28" creationId="{4B82E1F9-AD6E-4B32-A666-5D6ADEF536A3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29" creationId="{F9EF788F-E15F-4981-BBE2-AC3EF7B1C176}"/>
          </ac:spMkLst>
        </pc:spChg>
        <pc:spChg chg="mod">
          <ac:chgData name="住吉 一誠" userId="e0406c55294761d5" providerId="LiveId" clId="{E21D6D5C-6CDA-4D35-BF4D-52A406B5CB7F}" dt="2020-11-08T04:20:46.846" v="72" actId="1035"/>
          <ac:spMkLst>
            <pc:docMk/>
            <pc:sldMk cId="176941787" sldId="287"/>
            <ac:spMk id="30" creationId="{FBAA39ED-E439-453D-BB1B-6153CCCD5652}"/>
          </ac:spMkLst>
        </pc:spChg>
        <pc:graphicFrameChg chg="mod">
          <ac:chgData name="住吉 一誠" userId="e0406c55294761d5" providerId="LiveId" clId="{E21D6D5C-6CDA-4D35-BF4D-52A406B5CB7F}" dt="2020-11-09T03:23:47.413" v="524"/>
          <ac:graphicFrameMkLst>
            <pc:docMk/>
            <pc:sldMk cId="176941787" sldId="287"/>
            <ac:graphicFrameMk id="4" creationId="{5B505E56-2DB5-488D-9B0E-128B01E54692}"/>
          </ac:graphicFrameMkLst>
        </pc:graphicFrameChg>
        <pc:graphicFrameChg chg="mod">
          <ac:chgData name="住吉 一誠" userId="e0406c55294761d5" providerId="LiveId" clId="{E21D6D5C-6CDA-4D35-BF4D-52A406B5CB7F}" dt="2020-11-09T03:24:09.202" v="526"/>
          <ac:graphicFrameMkLst>
            <pc:docMk/>
            <pc:sldMk cId="176941787" sldId="287"/>
            <ac:graphicFrameMk id="5" creationId="{EA3F18BE-8039-4041-BF37-DBC9DAC7F1C6}"/>
          </ac:graphicFrameMkLst>
        </pc:graphicFrameChg>
        <pc:graphicFrameChg chg="mod">
          <ac:chgData name="住吉 一誠" userId="e0406c55294761d5" providerId="LiveId" clId="{E21D6D5C-6CDA-4D35-BF4D-52A406B5CB7F}" dt="2020-11-09T03:23:28.398" v="522"/>
          <ac:graphicFrameMkLst>
            <pc:docMk/>
            <pc:sldMk cId="176941787" sldId="287"/>
            <ac:graphicFrameMk id="6" creationId="{0AEA0910-36E9-4668-8DC0-83B48F551C98}"/>
          </ac:graphicFrameMkLst>
        </pc:graphicFrameChg>
      </pc:sldChg>
      <pc:sldChg chg="addSp delSp modSp mod">
        <pc:chgData name="住吉 一誠" userId="e0406c55294761d5" providerId="LiveId" clId="{E21D6D5C-6CDA-4D35-BF4D-52A406B5CB7F}" dt="2020-11-09T02:56:06.595" v="503" actId="20577"/>
        <pc:sldMkLst>
          <pc:docMk/>
          <pc:sldMk cId="2621452027" sldId="289"/>
        </pc:sldMkLst>
        <pc:spChg chg="add del">
          <ac:chgData name="住吉 一誠" userId="e0406c55294761d5" providerId="LiveId" clId="{E21D6D5C-6CDA-4D35-BF4D-52A406B5CB7F}" dt="2020-11-09T01:11:13.392" v="105" actId="22"/>
          <ac:spMkLst>
            <pc:docMk/>
            <pc:sldMk cId="2621452027" sldId="289"/>
            <ac:spMk id="25" creationId="{DC1EE0BB-2E4A-4C11-98FD-9534FCE29DD1}"/>
          </ac:spMkLst>
        </pc:spChg>
        <pc:spChg chg="mod">
          <ac:chgData name="住吉 一誠" userId="e0406c55294761d5" providerId="LiveId" clId="{E21D6D5C-6CDA-4D35-BF4D-52A406B5CB7F}" dt="2020-11-09T01:11:42.583" v="110" actId="14100"/>
          <ac:spMkLst>
            <pc:docMk/>
            <pc:sldMk cId="2621452027" sldId="289"/>
            <ac:spMk id="27" creationId="{3C91F8A8-57FC-47C3-AD8A-5EC008016643}"/>
          </ac:spMkLst>
        </pc:spChg>
        <pc:spChg chg="mod">
          <ac:chgData name="住吉 一誠" userId="e0406c55294761d5" providerId="LiveId" clId="{E21D6D5C-6CDA-4D35-BF4D-52A406B5CB7F}" dt="2020-11-09T02:54:26.656" v="479" actId="20577"/>
          <ac:spMkLst>
            <pc:docMk/>
            <pc:sldMk cId="2621452027" sldId="289"/>
            <ac:spMk id="40" creationId="{477C06CD-D0E3-4D82-94B6-40AF9B494530}"/>
          </ac:spMkLst>
        </pc:spChg>
        <pc:spChg chg="mod">
          <ac:chgData name="住吉 一誠" userId="e0406c55294761d5" providerId="LiveId" clId="{E21D6D5C-6CDA-4D35-BF4D-52A406B5CB7F}" dt="2020-11-09T02:56:06.595" v="503" actId="20577"/>
          <ac:spMkLst>
            <pc:docMk/>
            <pc:sldMk cId="2621452027" sldId="289"/>
            <ac:spMk id="41" creationId="{F8BF6785-CF58-46DE-B246-26B7AFC83195}"/>
          </ac:spMkLst>
        </pc:spChg>
      </pc:sldChg>
      <pc:sldChg chg="modSp mod">
        <pc:chgData name="住吉 一誠" userId="e0406c55294761d5" providerId="LiveId" clId="{E21D6D5C-6CDA-4D35-BF4D-52A406B5CB7F}" dt="2020-11-09T01:45:26.917" v="232" actId="1076"/>
        <pc:sldMkLst>
          <pc:docMk/>
          <pc:sldMk cId="2234477068" sldId="292"/>
        </pc:sldMkLst>
        <pc:spChg chg="mod">
          <ac:chgData name="住吉 一誠" userId="e0406c55294761d5" providerId="LiveId" clId="{E21D6D5C-6CDA-4D35-BF4D-52A406B5CB7F}" dt="2020-11-09T01:45:26.917" v="232" actId="1076"/>
          <ac:spMkLst>
            <pc:docMk/>
            <pc:sldMk cId="2234477068" sldId="292"/>
            <ac:spMk id="9" creationId="{C60DEB8A-774D-4C3E-9018-246E97A28468}"/>
          </ac:spMkLst>
        </pc:spChg>
        <pc:graphicFrameChg chg="mod">
          <ac:chgData name="住吉 一誠" userId="e0406c55294761d5" providerId="LiveId" clId="{E21D6D5C-6CDA-4D35-BF4D-52A406B5CB7F}" dt="2020-11-08T04:40:46.844" v="98"/>
          <ac:graphicFrameMkLst>
            <pc:docMk/>
            <pc:sldMk cId="2234477068" sldId="292"/>
            <ac:graphicFrameMk id="14" creationId="{A91E75EE-B876-480A-BA26-03C64B33E9ED}"/>
          </ac:graphicFrameMkLst>
        </pc:graphicFrameChg>
      </pc:sldChg>
      <pc:sldChg chg="modSp mod">
        <pc:chgData name="住吉 一誠" userId="e0406c55294761d5" providerId="LiveId" clId="{E21D6D5C-6CDA-4D35-BF4D-52A406B5CB7F}" dt="2020-11-09T02:47:32.693" v="327"/>
        <pc:sldMkLst>
          <pc:docMk/>
          <pc:sldMk cId="766985039" sldId="293"/>
        </pc:sldMkLst>
        <pc:spChg chg="mod">
          <ac:chgData name="住吉 一誠" userId="e0406c55294761d5" providerId="LiveId" clId="{E21D6D5C-6CDA-4D35-BF4D-52A406B5CB7F}" dt="2020-11-09T02:44:15.735" v="325" actId="20578"/>
          <ac:spMkLst>
            <pc:docMk/>
            <pc:sldMk cId="766985039" sldId="293"/>
            <ac:spMk id="4" creationId="{059ABC82-C85F-4FED-8F51-9C79CBDAFD1D}"/>
          </ac:spMkLst>
        </pc:spChg>
        <pc:spChg chg="mod">
          <ac:chgData name="住吉 一誠" userId="e0406c55294761d5" providerId="LiveId" clId="{E21D6D5C-6CDA-4D35-BF4D-52A406B5CB7F}" dt="2020-11-09T02:31:59.120" v="300" actId="20577"/>
          <ac:spMkLst>
            <pc:docMk/>
            <pc:sldMk cId="766985039" sldId="293"/>
            <ac:spMk id="11" creationId="{4B4584D5-663E-4A13-95FB-CE94170A42A3}"/>
          </ac:spMkLst>
        </pc:spChg>
        <pc:spChg chg="mod">
          <ac:chgData name="住吉 一誠" userId="e0406c55294761d5" providerId="LiveId" clId="{E21D6D5C-6CDA-4D35-BF4D-52A406B5CB7F}" dt="2020-11-09T02:31:46.533" v="294" actId="20577"/>
          <ac:spMkLst>
            <pc:docMk/>
            <pc:sldMk cId="766985039" sldId="293"/>
            <ac:spMk id="16" creationId="{8EEC2A4A-DE6C-42ED-B624-E264AC703312}"/>
          </ac:spMkLst>
        </pc:spChg>
        <pc:spChg chg="mod">
          <ac:chgData name="住吉 一誠" userId="e0406c55294761d5" providerId="LiveId" clId="{E21D6D5C-6CDA-4D35-BF4D-52A406B5CB7F}" dt="2020-11-09T02:30:53.237" v="281" actId="20577"/>
          <ac:spMkLst>
            <pc:docMk/>
            <pc:sldMk cId="766985039" sldId="293"/>
            <ac:spMk id="20" creationId="{E07CB0C3-A0F0-4787-AA2C-9C952E4EA50F}"/>
          </ac:spMkLst>
        </pc:spChg>
        <pc:spChg chg="mod">
          <ac:chgData name="住吉 一誠" userId="e0406c55294761d5" providerId="LiveId" clId="{E21D6D5C-6CDA-4D35-BF4D-52A406B5CB7F}" dt="2020-11-09T02:31:19.125" v="288" actId="20577"/>
          <ac:spMkLst>
            <pc:docMk/>
            <pc:sldMk cId="766985039" sldId="293"/>
            <ac:spMk id="23" creationId="{0CF1A720-5EB3-40D8-B8A6-CB154582C597}"/>
          </ac:spMkLst>
        </pc:spChg>
        <pc:graphicFrameChg chg="mod">
          <ac:chgData name="住吉 一誠" userId="e0406c55294761d5" providerId="LiveId" clId="{E21D6D5C-6CDA-4D35-BF4D-52A406B5CB7F}" dt="2020-11-09T02:40:18.495" v="321"/>
          <ac:graphicFrameMkLst>
            <pc:docMk/>
            <pc:sldMk cId="766985039" sldId="293"/>
            <ac:graphicFrameMk id="2" creationId="{FEACAB8F-7116-4048-BC35-E9728FE6D633}"/>
          </ac:graphicFrameMkLst>
        </pc:graphicFrameChg>
        <pc:graphicFrameChg chg="mod">
          <ac:chgData name="住吉 一誠" userId="e0406c55294761d5" providerId="LiveId" clId="{E21D6D5C-6CDA-4D35-BF4D-52A406B5CB7F}" dt="2020-11-09T02:39:55.266" v="316"/>
          <ac:graphicFrameMkLst>
            <pc:docMk/>
            <pc:sldMk cId="766985039" sldId="293"/>
            <ac:graphicFrameMk id="3" creationId="{5AF93CEA-2096-4FCC-8D03-C10CD23DA784}"/>
          </ac:graphicFrameMkLst>
        </pc:graphicFrameChg>
        <pc:graphicFrameChg chg="mod">
          <ac:chgData name="住吉 一誠" userId="e0406c55294761d5" providerId="LiveId" clId="{E21D6D5C-6CDA-4D35-BF4D-52A406B5CB7F}" dt="2020-11-09T02:47:32.693" v="327"/>
          <ac:graphicFrameMkLst>
            <pc:docMk/>
            <pc:sldMk cId="766985039" sldId="293"/>
            <ac:graphicFrameMk id="6" creationId="{2FE3DDD6-97F6-4422-866A-C3A600998263}"/>
          </ac:graphicFrameMkLst>
        </pc:graphicFrameChg>
        <pc:graphicFrameChg chg="mod">
          <ac:chgData name="住吉 一誠" userId="e0406c55294761d5" providerId="LiveId" clId="{E21D6D5C-6CDA-4D35-BF4D-52A406B5CB7F}" dt="2020-11-09T02:40:07.278" v="318"/>
          <ac:graphicFrameMkLst>
            <pc:docMk/>
            <pc:sldMk cId="766985039" sldId="293"/>
            <ac:graphicFrameMk id="14" creationId="{6ECE1676-6A46-417F-9513-E163D33F0C76}"/>
          </ac:graphicFrameMkLst>
        </pc:graphicFrameChg>
      </pc:sldChg>
      <pc:sldChg chg="addSp delSp modSp mod">
        <pc:chgData name="住吉 一誠" userId="e0406c55294761d5" providerId="LiveId" clId="{E21D6D5C-6CDA-4D35-BF4D-52A406B5CB7F}" dt="2020-11-09T01:46:36.718" v="248" actId="20577"/>
        <pc:sldMkLst>
          <pc:docMk/>
          <pc:sldMk cId="4225077337" sldId="294"/>
        </pc:sldMkLst>
        <pc:spChg chg="mod">
          <ac:chgData name="住吉 一誠" userId="e0406c55294761d5" providerId="LiveId" clId="{E21D6D5C-6CDA-4D35-BF4D-52A406B5CB7F}" dt="2020-11-09T01:46:36.718" v="248" actId="20577"/>
          <ac:spMkLst>
            <pc:docMk/>
            <pc:sldMk cId="4225077337" sldId="294"/>
            <ac:spMk id="3" creationId="{3DF979D5-E6ED-4BD8-9A24-450D16766916}"/>
          </ac:spMkLst>
        </pc:spChg>
        <pc:spChg chg="add del">
          <ac:chgData name="住吉 一誠" userId="e0406c55294761d5" providerId="LiveId" clId="{E21D6D5C-6CDA-4D35-BF4D-52A406B5CB7F}" dt="2020-11-09T01:45:50.378" v="236" actId="22"/>
          <ac:spMkLst>
            <pc:docMk/>
            <pc:sldMk cId="4225077337" sldId="294"/>
            <ac:spMk id="6" creationId="{EBAD34F6-3B28-44EA-BE56-286F25B6374E}"/>
          </ac:spMkLst>
        </pc:spChg>
        <pc:spChg chg="add del">
          <ac:chgData name="住吉 一誠" userId="e0406c55294761d5" providerId="LiveId" clId="{E21D6D5C-6CDA-4D35-BF4D-52A406B5CB7F}" dt="2020-11-09T01:46:04.824" v="238" actId="22"/>
          <ac:spMkLst>
            <pc:docMk/>
            <pc:sldMk cId="4225077337" sldId="294"/>
            <ac:spMk id="8" creationId="{2CEBB52B-5C46-4E18-A852-03B84F3D9673}"/>
          </ac:spMkLst>
        </pc:spChg>
      </pc:sldChg>
    </pc:docChg>
  </pc:docChgLst>
  <pc:docChgLst>
    <pc:chgData name="住吉 一誠" userId="e0406c55294761d5" providerId="LiveId" clId="{F108E370-89E7-4D7A-A534-E3BF4A0C914F}"/>
    <pc:docChg chg="undo custSel addSld delSld modSld">
      <pc:chgData name="住吉 一誠" userId="e0406c55294761d5" providerId="LiveId" clId="{F108E370-89E7-4D7A-A534-E3BF4A0C914F}" dt="2020-11-08T04:18:53.562" v="866" actId="1076"/>
      <pc:docMkLst>
        <pc:docMk/>
      </pc:docMkLst>
      <pc:sldChg chg="addSp delSp modSp add del mod delCm">
        <pc:chgData name="住吉 一誠" userId="e0406c55294761d5" providerId="LiveId" clId="{F108E370-89E7-4D7A-A534-E3BF4A0C914F}" dt="2020-11-08T04:16:42.207" v="835" actId="47"/>
        <pc:sldMkLst>
          <pc:docMk/>
          <pc:sldMk cId="1104498240" sldId="256"/>
        </pc:sldMkLst>
        <pc:spChg chg="add mod">
          <ac:chgData name="住吉 一誠" userId="e0406c55294761d5" providerId="LiveId" clId="{F108E370-89E7-4D7A-A534-E3BF4A0C914F}" dt="2020-10-29T04:53:17.565" v="43" actId="1035"/>
          <ac:spMkLst>
            <pc:docMk/>
            <pc:sldMk cId="1104498240" sldId="256"/>
            <ac:spMk id="7" creationId="{A3720977-4FC5-403C-A29C-4B40C0919C09}"/>
          </ac:spMkLst>
        </pc:spChg>
        <pc:spChg chg="add mod">
          <ac:chgData name="住吉 一誠" userId="e0406c55294761d5" providerId="LiveId" clId="{F108E370-89E7-4D7A-A534-E3BF4A0C914F}" dt="2020-10-29T04:55:39.477" v="63" actId="1076"/>
          <ac:spMkLst>
            <pc:docMk/>
            <pc:sldMk cId="1104498240" sldId="256"/>
            <ac:spMk id="10" creationId="{0509E4C0-6006-4408-8E5B-3C2A08713473}"/>
          </ac:spMkLst>
        </pc:spChg>
        <pc:spChg chg="del">
          <ac:chgData name="住吉 一誠" userId="e0406c55294761d5" providerId="LiveId" clId="{F108E370-89E7-4D7A-A534-E3BF4A0C914F}" dt="2020-10-29T04:52:48.969" v="2" actId="478"/>
          <ac:spMkLst>
            <pc:docMk/>
            <pc:sldMk cId="1104498240" sldId="256"/>
            <ac:spMk id="26" creationId="{95890B53-D7FF-4AB1-A6BE-3570A89B0E0E}"/>
          </ac:spMkLst>
        </pc:spChg>
        <pc:spChg chg="del">
          <ac:chgData name="住吉 一誠" userId="e0406c55294761d5" providerId="LiveId" clId="{F108E370-89E7-4D7A-A534-E3BF4A0C914F}" dt="2020-10-29T04:52:48.969" v="2" actId="478"/>
          <ac:spMkLst>
            <pc:docMk/>
            <pc:sldMk cId="1104498240" sldId="256"/>
            <ac:spMk id="29" creationId="{68717959-5C42-49F2-BA27-EE689E0F7C28}"/>
          </ac:spMkLst>
        </pc:spChg>
        <pc:graphicFrameChg chg="add mod modGraphic">
          <ac:chgData name="住吉 一誠" userId="e0406c55294761d5" providerId="LiveId" clId="{F108E370-89E7-4D7A-A534-E3BF4A0C914F}" dt="2020-10-29T04:54:46.973" v="53" actId="20577"/>
          <ac:graphicFrameMkLst>
            <pc:docMk/>
            <pc:sldMk cId="1104498240" sldId="256"/>
            <ac:graphicFrameMk id="8" creationId="{4C913739-A617-4D4D-B6EB-2CEEDE8E1910}"/>
          </ac:graphicFrameMkLst>
        </pc:graphicFrameChg>
        <pc:graphicFrameChg chg="del">
          <ac:chgData name="住吉 一誠" userId="e0406c55294761d5" providerId="LiveId" clId="{F108E370-89E7-4D7A-A534-E3BF4A0C914F}" dt="2020-10-29T04:52:48.969" v="2" actId="478"/>
          <ac:graphicFrameMkLst>
            <pc:docMk/>
            <pc:sldMk cId="1104498240" sldId="256"/>
            <ac:graphicFrameMk id="27" creationId="{97F7B6B6-94ED-4B90-8C5F-3541DBFF9A57}"/>
          </ac:graphicFrameMkLst>
        </pc:graphicFrameChg>
        <pc:cxnChg chg="add del mod">
          <ac:chgData name="住吉 一誠" userId="e0406c55294761d5" providerId="LiveId" clId="{F108E370-89E7-4D7A-A534-E3BF4A0C914F}" dt="2020-10-29T04:54:41.878" v="52" actId="478"/>
          <ac:cxnSpMkLst>
            <pc:docMk/>
            <pc:sldMk cId="1104498240" sldId="256"/>
            <ac:cxnSpMk id="9" creationId="{998B3833-616A-45B8-89A9-E489D4F83B47}"/>
          </ac:cxnSpMkLst>
        </pc:cxnChg>
        <pc:cxnChg chg="add mod">
          <ac:chgData name="住吉 一誠" userId="e0406c55294761d5" providerId="LiveId" clId="{F108E370-89E7-4D7A-A534-E3BF4A0C914F}" dt="2020-10-29T04:55:24.395" v="62" actId="14100"/>
          <ac:cxnSpMkLst>
            <pc:docMk/>
            <pc:sldMk cId="1104498240" sldId="256"/>
            <ac:cxnSpMk id="11" creationId="{36D6AA04-BA39-417C-A2AF-DEDE0374E3E8}"/>
          </ac:cxnSpMkLst>
        </pc:cxnChg>
        <pc:cxnChg chg="add mod">
          <ac:chgData name="住吉 一誠" userId="e0406c55294761d5" providerId="LiveId" clId="{F108E370-89E7-4D7A-A534-E3BF4A0C914F}" dt="2020-10-29T04:55:11.208" v="61" actId="14100"/>
          <ac:cxnSpMkLst>
            <pc:docMk/>
            <pc:sldMk cId="1104498240" sldId="256"/>
            <ac:cxnSpMk id="12" creationId="{262BDABE-85A0-461E-8D81-1FF7709FAF17}"/>
          </ac:cxnSpMkLst>
        </pc:cxnChg>
        <pc:cxnChg chg="del">
          <ac:chgData name="住吉 一誠" userId="e0406c55294761d5" providerId="LiveId" clId="{F108E370-89E7-4D7A-A534-E3BF4A0C914F}" dt="2020-10-29T04:52:48.969" v="2" actId="478"/>
          <ac:cxnSpMkLst>
            <pc:docMk/>
            <pc:sldMk cId="1104498240" sldId="256"/>
            <ac:cxnSpMk id="28" creationId="{C0C5C9E4-3C06-44C7-B884-261891F29C79}"/>
          </ac:cxnSpMkLst>
        </pc:cxnChg>
        <pc:cxnChg chg="del">
          <ac:chgData name="住吉 一誠" userId="e0406c55294761d5" providerId="LiveId" clId="{F108E370-89E7-4D7A-A534-E3BF4A0C914F}" dt="2020-10-29T04:52:48.969" v="2" actId="478"/>
          <ac:cxnSpMkLst>
            <pc:docMk/>
            <pc:sldMk cId="1104498240" sldId="256"/>
            <ac:cxnSpMk id="30" creationId="{3F3BF941-DAD6-49E8-B7F6-BBB477ED90E6}"/>
          </ac:cxnSpMkLst>
        </pc:cxnChg>
      </pc:sldChg>
      <pc:sldChg chg="addSp delSp modSp mod delCm">
        <pc:chgData name="住吉 一誠" userId="e0406c55294761d5" providerId="LiveId" clId="{F108E370-89E7-4D7A-A534-E3BF4A0C914F}" dt="2020-11-08T04:17:12.954" v="840" actId="1076"/>
        <pc:sldMkLst>
          <pc:docMk/>
          <pc:sldMk cId="1461345919" sldId="257"/>
        </pc:sldMkLst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2" creationId="{A51451A0-235A-4750-9112-C8062985C587}"/>
          </ac:spMkLst>
        </pc:spChg>
        <pc:spChg chg="mod">
          <ac:chgData name="住吉 一誠" userId="e0406c55294761d5" providerId="LiveId" clId="{F108E370-89E7-4D7A-A534-E3BF4A0C914F}" dt="2020-11-08T04:17:12.954" v="840" actId="1076"/>
          <ac:spMkLst>
            <pc:docMk/>
            <pc:sldMk cId="1461345919" sldId="257"/>
            <ac:spMk id="26" creationId="{3C91F8A8-57FC-47C3-AD8A-5EC008016643}"/>
          </ac:spMkLst>
        </pc:spChg>
        <pc:spChg chg="mod">
          <ac:chgData name="住吉 一誠" userId="e0406c55294761d5" providerId="LiveId" clId="{F108E370-89E7-4D7A-A534-E3BF4A0C914F}" dt="2020-10-29T05:31:38.077" v="543" actId="1076"/>
          <ac:spMkLst>
            <pc:docMk/>
            <pc:sldMk cId="1461345919" sldId="257"/>
            <ac:spMk id="27" creationId="{EE130649-654D-4B7E-A02B-8A5EE03D1E82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28" creationId="{51AB9105-AA19-4A3F-A3EB-CC753EF04C71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29" creationId="{901A0337-DB14-459C-B9B2-34CA0CDA6745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31" creationId="{C90E8000-7957-429A-A3AE-09ADDBE4943B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32" creationId="{89DC8F3E-345E-47B0-8344-829A2B9130C7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33" creationId="{2F5DC3EA-8D53-4084-A0AC-8546F2916571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34" creationId="{24013CB3-0C75-4C09-835E-800BC742B8A0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35" creationId="{FD32B58A-8EBC-4DB9-AD44-A925A40F09ED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36" creationId="{836D4CCF-4196-4BDC-8F4D-743CBBDE8985}"/>
          </ac:spMkLst>
        </pc:spChg>
        <pc:spChg chg="mod">
          <ac:chgData name="住吉 一誠" userId="e0406c55294761d5" providerId="LiveId" clId="{F108E370-89E7-4D7A-A534-E3BF4A0C914F}" dt="2020-10-29T05:28:06.041" v="372" actId="1035"/>
          <ac:spMkLst>
            <pc:docMk/>
            <pc:sldMk cId="1461345919" sldId="257"/>
            <ac:spMk id="37" creationId="{5916122A-C566-40D3-B0C2-7197165D6ACA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38" creationId="{05EE4DE2-1456-4E92-A2FC-53784068FC60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39" creationId="{958A1386-9D6B-4142-83BC-E2E9F238F481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40" creationId="{DA25A9B0-A3EA-4037-9873-60C81E8C4CA8}"/>
          </ac:spMkLst>
        </pc:spChg>
        <pc:spChg chg="add del mod">
          <ac:chgData name="住吉 一誠" userId="e0406c55294761d5" providerId="LiveId" clId="{F108E370-89E7-4D7A-A534-E3BF4A0C914F}" dt="2020-10-29T05:27:55.150" v="363"/>
          <ac:spMkLst>
            <pc:docMk/>
            <pc:sldMk cId="1461345919" sldId="257"/>
            <ac:spMk id="41" creationId="{1B8FD35A-55FE-4D61-BEC9-591577E71BD5}"/>
          </ac:spMkLst>
        </pc:spChg>
        <pc:spChg chg="add mod">
          <ac:chgData name="住吉 一誠" userId="e0406c55294761d5" providerId="LiveId" clId="{F108E370-89E7-4D7A-A534-E3BF4A0C914F}" dt="2020-10-29T05:29:13.434" v="503" actId="1035"/>
          <ac:spMkLst>
            <pc:docMk/>
            <pc:sldMk cId="1461345919" sldId="257"/>
            <ac:spMk id="54" creationId="{3A7411F4-7BB7-4AFA-A472-1CB675CA3E7E}"/>
          </ac:spMkLst>
        </pc:spChg>
        <pc:spChg chg="add mod">
          <ac:chgData name="住吉 一誠" userId="e0406c55294761d5" providerId="LiveId" clId="{F108E370-89E7-4D7A-A534-E3BF4A0C914F}" dt="2020-10-29T05:29:13.434" v="503" actId="1035"/>
          <ac:spMkLst>
            <pc:docMk/>
            <pc:sldMk cId="1461345919" sldId="257"/>
            <ac:spMk id="55" creationId="{3FC33409-EC89-47D7-A015-E430E9E4A7A2}"/>
          </ac:spMkLst>
        </pc:spChg>
        <pc:spChg chg="add mod">
          <ac:chgData name="住吉 一誠" userId="e0406c55294761d5" providerId="LiveId" clId="{F108E370-89E7-4D7A-A534-E3BF4A0C914F}" dt="2020-10-29T05:29:13.434" v="503" actId="1035"/>
          <ac:spMkLst>
            <pc:docMk/>
            <pc:sldMk cId="1461345919" sldId="257"/>
            <ac:spMk id="56" creationId="{9CF4EA08-C7A2-4B69-AD9E-D06B45CE3984}"/>
          </ac:spMkLst>
        </pc:spChg>
        <pc:spChg chg="add mod">
          <ac:chgData name="住吉 一誠" userId="e0406c55294761d5" providerId="LiveId" clId="{F108E370-89E7-4D7A-A534-E3BF4A0C914F}" dt="2020-10-29T05:30:25.343" v="526" actId="1038"/>
          <ac:spMkLst>
            <pc:docMk/>
            <pc:sldMk cId="1461345919" sldId="257"/>
            <ac:spMk id="57" creationId="{E961B28F-3AD7-46B9-8282-0731E3BCE7E3}"/>
          </ac:spMkLst>
        </pc:spChg>
        <pc:spChg chg="add mod">
          <ac:chgData name="住吉 一誠" userId="e0406c55294761d5" providerId="LiveId" clId="{F108E370-89E7-4D7A-A534-E3BF4A0C914F}" dt="2020-10-29T05:30:25.343" v="526" actId="1038"/>
          <ac:spMkLst>
            <pc:docMk/>
            <pc:sldMk cId="1461345919" sldId="257"/>
            <ac:spMk id="58" creationId="{B61C51B3-1A5A-4191-967C-C290DE08BE01}"/>
          </ac:spMkLst>
        </pc:spChg>
        <pc:spChg chg="add mod">
          <ac:chgData name="住吉 一誠" userId="e0406c55294761d5" providerId="LiveId" clId="{F108E370-89E7-4D7A-A534-E3BF4A0C914F}" dt="2020-10-29T05:30:25.343" v="526" actId="1038"/>
          <ac:spMkLst>
            <pc:docMk/>
            <pc:sldMk cId="1461345919" sldId="257"/>
            <ac:spMk id="59" creationId="{38D8E999-E1CB-4F04-9DF2-807C079B2C10}"/>
          </ac:spMkLst>
        </pc:spChg>
        <pc:spChg chg="add mod">
          <ac:chgData name="住吉 一誠" userId="e0406c55294761d5" providerId="LiveId" clId="{F108E370-89E7-4D7A-A534-E3BF4A0C914F}" dt="2020-10-29T05:29:13.434" v="503" actId="1035"/>
          <ac:spMkLst>
            <pc:docMk/>
            <pc:sldMk cId="1461345919" sldId="257"/>
            <ac:spMk id="60" creationId="{A42F757F-9C0A-47D0-9C50-086065FC5A28}"/>
          </ac:spMkLst>
        </pc:spChg>
        <pc:grpChg chg="mod">
          <ac:chgData name="住吉 一誠" userId="e0406c55294761d5" providerId="LiveId" clId="{F108E370-89E7-4D7A-A534-E3BF4A0C914F}" dt="2020-10-29T05:28:06.041" v="372" actId="1035"/>
          <ac:grpSpMkLst>
            <pc:docMk/>
            <pc:sldMk cId="1461345919" sldId="257"/>
            <ac:grpSpMk id="4" creationId="{8F334FA3-97BA-4EDA-8957-BAF4CC08DC77}"/>
          </ac:grpSpMkLst>
        </pc:grpChg>
        <pc:grpChg chg="mod">
          <ac:chgData name="住吉 一誠" userId="e0406c55294761d5" providerId="LiveId" clId="{F108E370-89E7-4D7A-A534-E3BF4A0C914F}" dt="2020-10-29T05:28:06.041" v="372" actId="1035"/>
          <ac:grpSpMkLst>
            <pc:docMk/>
            <pc:sldMk cId="1461345919" sldId="257"/>
            <ac:grpSpMk id="8" creationId="{279A48D5-0E9A-47C3-B3B9-6EF05E8351C0}"/>
          </ac:grpSpMkLst>
        </pc:grpChg>
        <pc:grpChg chg="mod">
          <ac:chgData name="住吉 一誠" userId="e0406c55294761d5" providerId="LiveId" clId="{F108E370-89E7-4D7A-A534-E3BF4A0C914F}" dt="2020-10-29T05:28:06.041" v="372" actId="1035"/>
          <ac:grpSpMkLst>
            <pc:docMk/>
            <pc:sldMk cId="1461345919" sldId="257"/>
            <ac:grpSpMk id="13" creationId="{84BA52AA-08F1-4500-A2AD-98B7956EA02C}"/>
          </ac:grpSpMkLst>
        </pc:grpChg>
        <pc:graphicFrameChg chg="mod">
          <ac:chgData name="住吉 一誠" userId="e0406c55294761d5" providerId="LiveId" clId="{F108E370-89E7-4D7A-A534-E3BF4A0C914F}" dt="2020-10-29T05:28:06.041" v="372" actId="1035"/>
          <ac:graphicFrameMkLst>
            <pc:docMk/>
            <pc:sldMk cId="1461345919" sldId="257"/>
            <ac:graphicFrameMk id="24" creationId="{550747E2-98D2-4DE5-81EE-850CE82F7F66}"/>
          </ac:graphicFrameMkLst>
        </pc:graphicFrameChg>
        <pc:graphicFrameChg chg="mod">
          <ac:chgData name="住吉 一誠" userId="e0406c55294761d5" providerId="LiveId" clId="{F108E370-89E7-4D7A-A534-E3BF4A0C914F}" dt="2020-10-29T05:28:06.041" v="372" actId="1035"/>
          <ac:graphicFrameMkLst>
            <pc:docMk/>
            <pc:sldMk cId="1461345919" sldId="257"/>
            <ac:graphicFrameMk id="25" creationId="{FC396B49-C6AF-4FEE-82EF-5F88EE740B0C}"/>
          </ac:graphicFrameMkLst>
        </pc:graphicFrameChg>
        <pc:graphicFrameChg chg="mod">
          <ac:chgData name="住吉 一誠" userId="e0406c55294761d5" providerId="LiveId" clId="{F108E370-89E7-4D7A-A534-E3BF4A0C914F}" dt="2020-10-29T05:28:06.041" v="372" actId="1035"/>
          <ac:graphicFrameMkLst>
            <pc:docMk/>
            <pc:sldMk cId="1461345919" sldId="257"/>
            <ac:graphicFrameMk id="30" creationId="{8ECB7521-34B6-408D-9A09-01D957B3C971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2" creationId="{227B8668-E686-4E1E-B141-84F2A70687E4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3" creationId="{F4B7F80E-74CE-4444-B4CD-E5DD1643A5C1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4" creationId="{D1B45976-E36A-4824-B35E-84194141F557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5" creationId="{03325EBC-E7EE-4106-A3E2-0E237D52F625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6" creationId="{7555F746-F061-437B-A224-0E21F094EDC9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7" creationId="{485CE3FC-6703-419E-8F3C-E789E97296AB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8" creationId="{0C865FEA-3885-4B64-BCB7-D01A6482A37D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49" creationId="{25637AF9-7306-4D7B-A4CC-F868273F931E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50" creationId="{DD3BFA07-3DBD-4BB6-A123-6D6B3FD447BF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51" creationId="{0B9430B4-7261-40A3-A6CD-68943306A000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52" creationId="{6869273A-4E1C-4F1D-80D8-1CC0980EF2D9}"/>
          </ac:graphicFrameMkLst>
        </pc:graphicFrameChg>
        <pc:graphicFrameChg chg="add del mod">
          <ac:chgData name="住吉 一誠" userId="e0406c55294761d5" providerId="LiveId" clId="{F108E370-89E7-4D7A-A534-E3BF4A0C914F}" dt="2020-10-29T05:27:55.150" v="363"/>
          <ac:graphicFrameMkLst>
            <pc:docMk/>
            <pc:sldMk cId="1461345919" sldId="257"/>
            <ac:graphicFrameMk id="53" creationId="{2EF2FFE4-CC14-4042-ABB1-038707CF6D4B}"/>
          </ac:graphicFrameMkLst>
        </pc:graphicFrameChg>
        <pc:graphicFrameChg chg="add mod">
          <ac:chgData name="住吉 一誠" userId="e0406c55294761d5" providerId="LiveId" clId="{F108E370-89E7-4D7A-A534-E3BF4A0C914F}" dt="2020-10-29T05:30:37.576" v="533" actId="1038"/>
          <ac:graphicFrameMkLst>
            <pc:docMk/>
            <pc:sldMk cId="1461345919" sldId="257"/>
            <ac:graphicFrameMk id="61" creationId="{EC9030A3-A108-4BFA-9209-AE33BB793B00}"/>
          </ac:graphicFrameMkLst>
        </pc:graphicFrameChg>
        <pc:graphicFrameChg chg="add mod">
          <ac:chgData name="住吉 一誠" userId="e0406c55294761d5" providerId="LiveId" clId="{F108E370-89E7-4D7A-A534-E3BF4A0C914F}" dt="2020-10-29T05:30:37.576" v="533" actId="1038"/>
          <ac:graphicFrameMkLst>
            <pc:docMk/>
            <pc:sldMk cId="1461345919" sldId="257"/>
            <ac:graphicFrameMk id="62" creationId="{E5DD2D34-EC9B-4E53-821D-9512071F9BAC}"/>
          </ac:graphicFrameMkLst>
        </pc:graphicFrameChg>
        <pc:graphicFrameChg chg="add mod">
          <ac:chgData name="住吉 一誠" userId="e0406c55294761d5" providerId="LiveId" clId="{F108E370-89E7-4D7A-A534-E3BF4A0C914F}" dt="2020-10-29T05:30:37.576" v="533" actId="1038"/>
          <ac:graphicFrameMkLst>
            <pc:docMk/>
            <pc:sldMk cId="1461345919" sldId="257"/>
            <ac:graphicFrameMk id="63" creationId="{2DD84FB6-893E-41A0-90ED-15855B06149A}"/>
          </ac:graphicFrameMkLst>
        </pc:graphicFrameChg>
        <pc:graphicFrameChg chg="add mod">
          <ac:chgData name="住吉 一誠" userId="e0406c55294761d5" providerId="LiveId" clId="{F108E370-89E7-4D7A-A534-E3BF4A0C914F}" dt="2020-10-29T05:30:25.343" v="526" actId="1038"/>
          <ac:graphicFrameMkLst>
            <pc:docMk/>
            <pc:sldMk cId="1461345919" sldId="257"/>
            <ac:graphicFrameMk id="64" creationId="{E6D62D7A-DD53-4FF3-88A1-ABEA87F355E6}"/>
          </ac:graphicFrameMkLst>
        </pc:graphicFrameChg>
        <pc:graphicFrameChg chg="add mod">
          <ac:chgData name="住吉 一誠" userId="e0406c55294761d5" providerId="LiveId" clId="{F108E370-89E7-4D7A-A534-E3BF4A0C914F}" dt="2020-10-29T05:30:25.343" v="526" actId="1038"/>
          <ac:graphicFrameMkLst>
            <pc:docMk/>
            <pc:sldMk cId="1461345919" sldId="257"/>
            <ac:graphicFrameMk id="65" creationId="{57BCE54D-3473-4BB3-8393-E7D704ED6922}"/>
          </ac:graphicFrameMkLst>
        </pc:graphicFrameChg>
        <pc:graphicFrameChg chg="add mod">
          <ac:chgData name="住吉 一誠" userId="e0406c55294761d5" providerId="LiveId" clId="{F108E370-89E7-4D7A-A534-E3BF4A0C914F}" dt="2020-10-29T05:30:25.343" v="526" actId="1038"/>
          <ac:graphicFrameMkLst>
            <pc:docMk/>
            <pc:sldMk cId="1461345919" sldId="257"/>
            <ac:graphicFrameMk id="66" creationId="{9FAAEBDF-D553-4BC3-9208-095F61C4DE1A}"/>
          </ac:graphicFrameMkLst>
        </pc:graphicFrameChg>
        <pc:graphicFrameChg chg="add mod">
          <ac:chgData name="住吉 一誠" userId="e0406c55294761d5" providerId="LiveId" clId="{F108E370-89E7-4D7A-A534-E3BF4A0C914F}" dt="2020-10-29T05:30:58.340" v="535" actId="1035"/>
          <ac:graphicFrameMkLst>
            <pc:docMk/>
            <pc:sldMk cId="1461345919" sldId="257"/>
            <ac:graphicFrameMk id="67" creationId="{E0B3F17E-6751-40D9-BBF8-7B7EBEDA17E3}"/>
          </ac:graphicFrameMkLst>
        </pc:graphicFrameChg>
        <pc:graphicFrameChg chg="add mod">
          <ac:chgData name="住吉 一誠" userId="e0406c55294761d5" providerId="LiveId" clId="{F108E370-89E7-4D7A-A534-E3BF4A0C914F}" dt="2020-10-29T05:30:58.340" v="535" actId="1035"/>
          <ac:graphicFrameMkLst>
            <pc:docMk/>
            <pc:sldMk cId="1461345919" sldId="257"/>
            <ac:graphicFrameMk id="68" creationId="{E3CEDAE0-8DB6-4DC4-836E-7CF7943D0E10}"/>
          </ac:graphicFrameMkLst>
        </pc:graphicFrameChg>
        <pc:graphicFrameChg chg="add mod">
          <ac:chgData name="住吉 一誠" userId="e0406c55294761d5" providerId="LiveId" clId="{F108E370-89E7-4D7A-A534-E3BF4A0C914F}" dt="2020-10-29T05:30:58.340" v="535" actId="1035"/>
          <ac:graphicFrameMkLst>
            <pc:docMk/>
            <pc:sldMk cId="1461345919" sldId="257"/>
            <ac:graphicFrameMk id="69" creationId="{C9E80E8D-9CE8-4773-916F-F28EFB9D0A54}"/>
          </ac:graphicFrameMkLst>
        </pc:graphicFrameChg>
        <pc:graphicFrameChg chg="add mod">
          <ac:chgData name="住吉 一誠" userId="e0406c55294761d5" providerId="LiveId" clId="{F108E370-89E7-4D7A-A534-E3BF4A0C914F}" dt="2020-10-29T05:31:14.086" v="541" actId="1038"/>
          <ac:graphicFrameMkLst>
            <pc:docMk/>
            <pc:sldMk cId="1461345919" sldId="257"/>
            <ac:graphicFrameMk id="70" creationId="{A5C1A76C-F795-48A2-88FC-535C67DE9FB2}"/>
          </ac:graphicFrameMkLst>
        </pc:graphicFrameChg>
        <pc:graphicFrameChg chg="add mod">
          <ac:chgData name="住吉 一誠" userId="e0406c55294761d5" providerId="LiveId" clId="{F108E370-89E7-4D7A-A534-E3BF4A0C914F}" dt="2020-10-29T05:31:14.086" v="541" actId="1038"/>
          <ac:graphicFrameMkLst>
            <pc:docMk/>
            <pc:sldMk cId="1461345919" sldId="257"/>
            <ac:graphicFrameMk id="71" creationId="{BD74D8AF-60A1-434D-98BE-C22DD81AC067}"/>
          </ac:graphicFrameMkLst>
        </pc:graphicFrameChg>
        <pc:graphicFrameChg chg="add mod">
          <ac:chgData name="住吉 一誠" userId="e0406c55294761d5" providerId="LiveId" clId="{F108E370-89E7-4D7A-A534-E3BF4A0C914F}" dt="2020-10-29T05:31:14.086" v="541" actId="1038"/>
          <ac:graphicFrameMkLst>
            <pc:docMk/>
            <pc:sldMk cId="1461345919" sldId="257"/>
            <ac:graphicFrameMk id="72" creationId="{2FCA035A-F8D5-4AAC-BFA6-B41C18D5D8B7}"/>
          </ac:graphicFrameMkLst>
        </pc:graphicFrameChg>
      </pc:sldChg>
      <pc:sldChg chg="del">
        <pc:chgData name="住吉 一誠" userId="e0406c55294761d5" providerId="LiveId" clId="{F108E370-89E7-4D7A-A534-E3BF4A0C914F}" dt="2020-11-08T04:18:28.446" v="859" actId="47"/>
        <pc:sldMkLst>
          <pc:docMk/>
          <pc:sldMk cId="3531403598" sldId="258"/>
        </pc:sldMkLst>
      </pc:sldChg>
      <pc:sldChg chg="modSp mod">
        <pc:chgData name="住吉 一誠" userId="e0406c55294761d5" providerId="LiveId" clId="{F108E370-89E7-4D7A-A534-E3BF4A0C914F}" dt="2020-11-08T04:17:28.483" v="844" actId="1076"/>
        <pc:sldMkLst>
          <pc:docMk/>
          <pc:sldMk cId="3654030296" sldId="260"/>
        </pc:sldMkLst>
        <pc:spChg chg="mod">
          <ac:chgData name="住吉 一誠" userId="e0406c55294761d5" providerId="LiveId" clId="{F108E370-89E7-4D7A-A534-E3BF4A0C914F}" dt="2020-11-08T04:17:28.483" v="844" actId="1076"/>
          <ac:spMkLst>
            <pc:docMk/>
            <pc:sldMk cId="3654030296" sldId="260"/>
            <ac:spMk id="12" creationId="{059ABC82-C85F-4FED-8F51-9C79CBDAFD1D}"/>
          </ac:spMkLst>
        </pc:spChg>
      </pc:sldChg>
      <pc:sldChg chg="modSp mod">
        <pc:chgData name="住吉 一誠" userId="e0406c55294761d5" providerId="LiveId" clId="{F108E370-89E7-4D7A-A534-E3BF4A0C914F}" dt="2020-11-08T04:18:53.562" v="866" actId="1076"/>
        <pc:sldMkLst>
          <pc:docMk/>
          <pc:sldMk cId="3488474215" sldId="261"/>
        </pc:sldMkLst>
        <pc:spChg chg="mod">
          <ac:chgData name="住吉 一誠" userId="e0406c55294761d5" providerId="LiveId" clId="{F108E370-89E7-4D7A-A534-E3BF4A0C914F}" dt="2020-11-08T04:18:53.562" v="866" actId="1076"/>
          <ac:spMkLst>
            <pc:docMk/>
            <pc:sldMk cId="3488474215" sldId="261"/>
            <ac:spMk id="9" creationId="{C60DEB8A-774D-4C3E-9018-246E97A28468}"/>
          </ac:spMkLst>
        </pc:spChg>
      </pc:sldChg>
      <pc:sldChg chg="modSp mod">
        <pc:chgData name="住吉 一誠" userId="e0406c55294761d5" providerId="LiveId" clId="{F108E370-89E7-4D7A-A534-E3BF4A0C914F}" dt="2020-11-08T04:18:41.747" v="863" actId="1076"/>
        <pc:sldMkLst>
          <pc:docMk/>
          <pc:sldMk cId="176941787" sldId="287"/>
        </pc:sldMkLst>
        <pc:spChg chg="mod">
          <ac:chgData name="住吉 一誠" userId="e0406c55294761d5" providerId="LiveId" clId="{F108E370-89E7-4D7A-A534-E3BF4A0C914F}" dt="2020-11-08T04:18:41.747" v="863" actId="1076"/>
          <ac:spMkLst>
            <pc:docMk/>
            <pc:sldMk cId="176941787" sldId="287"/>
            <ac:spMk id="13" creationId="{19AD1CF2-228D-4EF0-BFC1-B76AFCB24DE7}"/>
          </ac:spMkLst>
        </pc:spChg>
      </pc:sldChg>
      <pc:sldChg chg="modSp mod">
        <pc:chgData name="住吉 一誠" userId="e0406c55294761d5" providerId="LiveId" clId="{F108E370-89E7-4D7A-A534-E3BF4A0C914F}" dt="2020-11-08T04:17:09.066" v="839" actId="1076"/>
        <pc:sldMkLst>
          <pc:docMk/>
          <pc:sldMk cId="2621452027" sldId="289"/>
        </pc:sldMkLst>
        <pc:spChg chg="mod">
          <ac:chgData name="住吉 一誠" userId="e0406c55294761d5" providerId="LiveId" clId="{F108E370-89E7-4D7A-A534-E3BF4A0C914F}" dt="2020-11-08T04:17:09.066" v="839" actId="1076"/>
          <ac:spMkLst>
            <pc:docMk/>
            <pc:sldMk cId="2621452027" sldId="289"/>
            <ac:spMk id="27" creationId="{3C91F8A8-57FC-47C3-AD8A-5EC008016643}"/>
          </ac:spMkLst>
        </pc:spChg>
        <pc:spChg chg="mod">
          <ac:chgData name="住吉 一誠" userId="e0406c55294761d5" providerId="LiveId" clId="{F108E370-89E7-4D7A-A534-E3BF4A0C914F}" dt="2020-11-08T04:15:22.933" v="823" actId="20577"/>
          <ac:spMkLst>
            <pc:docMk/>
            <pc:sldMk cId="2621452027" sldId="289"/>
            <ac:spMk id="29" creationId="{E7F56A16-7EC3-4182-A93A-2228BF3CC3B0}"/>
          </ac:spMkLst>
        </pc:spChg>
        <pc:spChg chg="mod">
          <ac:chgData name="住吉 一誠" userId="e0406c55294761d5" providerId="LiveId" clId="{F108E370-89E7-4D7A-A534-E3BF4A0C914F}" dt="2020-11-02T02:11:29.377" v="664" actId="20577"/>
          <ac:spMkLst>
            <pc:docMk/>
            <pc:sldMk cId="2621452027" sldId="289"/>
            <ac:spMk id="30" creationId="{CEFF4C3C-87AE-4CE6-9249-DABE2BB18055}"/>
          </ac:spMkLst>
        </pc:spChg>
        <pc:spChg chg="mod">
          <ac:chgData name="住吉 一誠" userId="e0406c55294761d5" providerId="LiveId" clId="{F108E370-89E7-4D7A-A534-E3BF4A0C914F}" dt="2020-11-02T02:13:37.065" v="769" actId="1076"/>
          <ac:spMkLst>
            <pc:docMk/>
            <pc:sldMk cId="2621452027" sldId="289"/>
            <ac:spMk id="31" creationId="{0B837AB0-23FC-4861-B9F4-D7A335107BF3}"/>
          </ac:spMkLst>
        </pc:spChg>
        <pc:spChg chg="mod">
          <ac:chgData name="住吉 一誠" userId="e0406c55294761d5" providerId="LiveId" clId="{F108E370-89E7-4D7A-A534-E3BF4A0C914F}" dt="2020-11-02T02:14:01.385" v="787" actId="1076"/>
          <ac:spMkLst>
            <pc:docMk/>
            <pc:sldMk cId="2621452027" sldId="289"/>
            <ac:spMk id="32" creationId="{8A0315D3-DE52-420D-8310-6F4102A2D271}"/>
          </ac:spMkLst>
        </pc:spChg>
        <pc:spChg chg="mod">
          <ac:chgData name="住吉 一誠" userId="e0406c55294761d5" providerId="LiveId" clId="{F108E370-89E7-4D7A-A534-E3BF4A0C914F}" dt="2020-11-08T04:15:36.021" v="831" actId="20577"/>
          <ac:spMkLst>
            <pc:docMk/>
            <pc:sldMk cId="2621452027" sldId="289"/>
            <ac:spMk id="39" creationId="{786ADB6D-3342-49C5-B37E-03346DFC6BDD}"/>
          </ac:spMkLst>
        </pc:spChg>
        <pc:spChg chg="mod">
          <ac:chgData name="住吉 一誠" userId="e0406c55294761d5" providerId="LiveId" clId="{F108E370-89E7-4D7A-A534-E3BF4A0C914F}" dt="2020-11-02T02:12:27.249" v="719" actId="14100"/>
          <ac:spMkLst>
            <pc:docMk/>
            <pc:sldMk cId="2621452027" sldId="289"/>
            <ac:spMk id="40" creationId="{477C06CD-D0E3-4D82-94B6-40AF9B494530}"/>
          </ac:spMkLst>
        </pc:spChg>
        <pc:spChg chg="mod">
          <ac:chgData name="住吉 一誠" userId="e0406c55294761d5" providerId="LiveId" clId="{F108E370-89E7-4D7A-A534-E3BF4A0C914F}" dt="2020-11-02T02:12:11.876" v="692" actId="20577"/>
          <ac:spMkLst>
            <pc:docMk/>
            <pc:sldMk cId="2621452027" sldId="289"/>
            <ac:spMk id="41" creationId="{F8BF6785-CF58-46DE-B246-26B7AFC83195}"/>
          </ac:spMkLst>
        </pc:spChg>
        <pc:spChg chg="mod">
          <ac:chgData name="住吉 一誠" userId="e0406c55294761d5" providerId="LiveId" clId="{F108E370-89E7-4D7A-A534-E3BF4A0C914F}" dt="2020-11-08T04:14:02.030" v="791" actId="20577"/>
          <ac:spMkLst>
            <pc:docMk/>
            <pc:sldMk cId="2621452027" sldId="289"/>
            <ac:spMk id="44" creationId="{4892C11F-6136-42C1-9A35-9B4318913C0C}"/>
          </ac:spMkLst>
        </pc:spChg>
        <pc:spChg chg="mod">
          <ac:chgData name="住吉 一誠" userId="e0406c55294761d5" providerId="LiveId" clId="{F108E370-89E7-4D7A-A534-E3BF4A0C914F}" dt="2020-11-02T02:12:19.577" v="705" actId="14100"/>
          <ac:spMkLst>
            <pc:docMk/>
            <pc:sldMk cId="2621452027" sldId="289"/>
            <ac:spMk id="46" creationId="{662F79F0-AC98-4487-9250-2D02897CBA90}"/>
          </ac:spMkLst>
        </pc:spChg>
        <pc:spChg chg="mod">
          <ac:chgData name="住吉 一誠" userId="e0406c55294761d5" providerId="LiveId" clId="{F108E370-89E7-4D7A-A534-E3BF4A0C914F}" dt="2020-11-02T02:11:25.211" v="662" actId="20577"/>
          <ac:spMkLst>
            <pc:docMk/>
            <pc:sldMk cId="2621452027" sldId="289"/>
            <ac:spMk id="48" creationId="{8A0315D3-DE52-420D-8310-6F4102A2D271}"/>
          </ac:spMkLst>
        </pc:spChg>
        <pc:grpChg chg="mod">
          <ac:chgData name="住吉 一誠" userId="e0406c55294761d5" providerId="LiveId" clId="{F108E370-89E7-4D7A-A534-E3BF4A0C914F}" dt="2020-11-02T02:13:57.619" v="786" actId="1076"/>
          <ac:grpSpMkLst>
            <pc:docMk/>
            <pc:sldMk cId="2621452027" sldId="289"/>
            <ac:grpSpMk id="28" creationId="{D88F394A-7D5F-4524-A124-F170636BC4B0}"/>
          </ac:grpSpMkLst>
        </pc:grpChg>
        <pc:cxnChg chg="mod">
          <ac:chgData name="住吉 一誠" userId="e0406c55294761d5" providerId="LiveId" clId="{F108E370-89E7-4D7A-A534-E3BF4A0C914F}" dt="2020-11-08T04:15:08.714" v="811" actId="14100"/>
          <ac:cxnSpMkLst>
            <pc:docMk/>
            <pc:sldMk cId="2621452027" sldId="289"/>
            <ac:cxnSpMk id="33" creationId="{D74BF69E-80BA-4C08-9E09-F749CF44C9FB}"/>
          </ac:cxnSpMkLst>
        </pc:cxnChg>
      </pc:sldChg>
      <pc:sldChg chg="del">
        <pc:chgData name="住吉 一誠" userId="e0406c55294761d5" providerId="LiveId" clId="{F108E370-89E7-4D7A-A534-E3BF4A0C914F}" dt="2020-11-08T04:18:29.590" v="860" actId="47"/>
        <pc:sldMkLst>
          <pc:docMk/>
          <pc:sldMk cId="4030693253" sldId="290"/>
        </pc:sldMkLst>
      </pc:sldChg>
      <pc:sldChg chg="addSp delSp modSp del mod delCm">
        <pc:chgData name="住吉 一誠" userId="e0406c55294761d5" providerId="LiveId" clId="{F108E370-89E7-4D7A-A534-E3BF4A0C914F}" dt="2020-11-08T04:17:17.686" v="841" actId="47"/>
        <pc:sldMkLst>
          <pc:docMk/>
          <pc:sldMk cId="3333543656" sldId="291"/>
        </pc:sldMkLst>
        <pc:spChg chg="del mod">
          <ac:chgData name="住吉 一誠" userId="e0406c55294761d5" providerId="LiveId" clId="{F108E370-89E7-4D7A-A534-E3BF4A0C914F}" dt="2020-10-29T05:33:22.959" v="563" actId="478"/>
          <ac:spMkLst>
            <pc:docMk/>
            <pc:sldMk cId="3333543656" sldId="291"/>
            <ac:spMk id="7" creationId="{A431D757-14F6-9140-B021-7F3A7532A855}"/>
          </ac:spMkLst>
        </pc:spChg>
        <pc:spChg chg="add mod">
          <ac:chgData name="住吉 一誠" userId="e0406c55294761d5" providerId="LiveId" clId="{F108E370-89E7-4D7A-A534-E3BF4A0C914F}" dt="2020-10-29T05:36:28.188" v="636" actId="1035"/>
          <ac:spMkLst>
            <pc:docMk/>
            <pc:sldMk cId="3333543656" sldId="291"/>
            <ac:spMk id="11" creationId="{2ED078CE-877A-4190-89C9-F5BD106B248D}"/>
          </ac:spMkLst>
        </pc:spChg>
        <pc:spChg chg="add mod">
          <ac:chgData name="住吉 一誠" userId="e0406c55294761d5" providerId="LiveId" clId="{F108E370-89E7-4D7A-A534-E3BF4A0C914F}" dt="2020-10-29T05:36:28.188" v="636" actId="1035"/>
          <ac:spMkLst>
            <pc:docMk/>
            <pc:sldMk cId="3333543656" sldId="291"/>
            <ac:spMk id="14" creationId="{720458CB-F2BD-42F6-8FF9-3FDEC09EDE30}"/>
          </ac:spMkLst>
        </pc:spChg>
        <pc:spChg chg="del">
          <ac:chgData name="住吉 一誠" userId="e0406c55294761d5" providerId="LiveId" clId="{F108E370-89E7-4D7A-A534-E3BF4A0C914F}" dt="2020-10-29T05:33:22.959" v="563" actId="478"/>
          <ac:spMkLst>
            <pc:docMk/>
            <pc:sldMk cId="3333543656" sldId="291"/>
            <ac:spMk id="26" creationId="{95890B53-D7FF-4AB1-A6BE-3570A89B0E0E}"/>
          </ac:spMkLst>
        </pc:spChg>
        <pc:graphicFrameChg chg="del modGraphic">
          <ac:chgData name="住吉 一誠" userId="e0406c55294761d5" providerId="LiveId" clId="{F108E370-89E7-4D7A-A534-E3BF4A0C914F}" dt="2020-10-29T05:33:08.102" v="559" actId="478"/>
          <ac:graphicFrameMkLst>
            <pc:docMk/>
            <pc:sldMk cId="3333543656" sldId="291"/>
            <ac:graphicFrameMk id="5" creationId="{00000000-0000-0000-0000-000000000000}"/>
          </ac:graphicFrameMkLst>
        </pc:graphicFrameChg>
        <pc:graphicFrameChg chg="add mod modGraphic">
          <ac:chgData name="住吉 一誠" userId="e0406c55294761d5" providerId="LiveId" clId="{F108E370-89E7-4D7A-A534-E3BF4A0C914F}" dt="2020-10-29T05:36:28.188" v="636" actId="1035"/>
          <ac:graphicFrameMkLst>
            <pc:docMk/>
            <pc:sldMk cId="3333543656" sldId="291"/>
            <ac:graphicFrameMk id="8" creationId="{16C2C014-0BAA-4E6B-859A-DFC887230E6E}"/>
          </ac:graphicFrameMkLst>
        </pc:graphicFrameChg>
        <pc:cxnChg chg="del">
          <ac:chgData name="住吉 一誠" userId="e0406c55294761d5" providerId="LiveId" clId="{F108E370-89E7-4D7A-A534-E3BF4A0C914F}" dt="2020-10-29T05:33:10.461" v="561" actId="478"/>
          <ac:cxnSpMkLst>
            <pc:docMk/>
            <pc:sldMk cId="3333543656" sldId="291"/>
            <ac:cxnSpMk id="9" creationId="{3CD726E2-4016-4FF5-AC8D-7B94A5AFE370}"/>
          </ac:cxnSpMkLst>
        </pc:cxnChg>
        <pc:cxnChg chg="del">
          <ac:chgData name="住吉 一誠" userId="e0406c55294761d5" providerId="LiveId" clId="{F108E370-89E7-4D7A-A534-E3BF4A0C914F}" dt="2020-10-29T05:33:09.696" v="560" actId="478"/>
          <ac:cxnSpMkLst>
            <pc:docMk/>
            <pc:sldMk cId="3333543656" sldId="291"/>
            <ac:cxnSpMk id="10" creationId="{99F450CF-44F1-4CE1-B164-AFEBEFD23B7F}"/>
          </ac:cxnSpMkLst>
        </pc:cxnChg>
        <pc:cxnChg chg="add mod">
          <ac:chgData name="住吉 一誠" userId="e0406c55294761d5" providerId="LiveId" clId="{F108E370-89E7-4D7A-A534-E3BF4A0C914F}" dt="2020-10-29T05:36:28.188" v="636" actId="1035"/>
          <ac:cxnSpMkLst>
            <pc:docMk/>
            <pc:sldMk cId="3333543656" sldId="291"/>
            <ac:cxnSpMk id="12" creationId="{D6662F82-5CE0-4BB8-B399-E41947E55A31}"/>
          </ac:cxnSpMkLst>
        </pc:cxnChg>
        <pc:cxnChg chg="add mod">
          <ac:chgData name="住吉 一誠" userId="e0406c55294761d5" providerId="LiveId" clId="{F108E370-89E7-4D7A-A534-E3BF4A0C914F}" dt="2020-10-29T05:36:28.188" v="636" actId="1035"/>
          <ac:cxnSpMkLst>
            <pc:docMk/>
            <pc:sldMk cId="3333543656" sldId="291"/>
            <ac:cxnSpMk id="13" creationId="{C3D68FA2-2658-4EB7-935E-EC12654AB1FA}"/>
          </ac:cxnSpMkLst>
        </pc:cxnChg>
        <pc:cxnChg chg="add mod">
          <ac:chgData name="住吉 一誠" userId="e0406c55294761d5" providerId="LiveId" clId="{F108E370-89E7-4D7A-A534-E3BF4A0C914F}" dt="2020-10-29T05:36:28.188" v="636" actId="1035"/>
          <ac:cxnSpMkLst>
            <pc:docMk/>
            <pc:sldMk cId="3333543656" sldId="291"/>
            <ac:cxnSpMk id="15" creationId="{D394CD5B-6FE1-47E5-901C-4DCBF2948952}"/>
          </ac:cxnSpMkLst>
        </pc:cxnChg>
        <pc:cxnChg chg="add mod">
          <ac:chgData name="住吉 一誠" userId="e0406c55294761d5" providerId="LiveId" clId="{F108E370-89E7-4D7A-A534-E3BF4A0C914F}" dt="2020-10-29T05:36:28.188" v="636" actId="1035"/>
          <ac:cxnSpMkLst>
            <pc:docMk/>
            <pc:sldMk cId="3333543656" sldId="291"/>
            <ac:cxnSpMk id="16" creationId="{1F448933-6932-45D9-81A0-6D946BCB68C7}"/>
          </ac:cxnSpMkLst>
        </pc:cxnChg>
        <pc:cxnChg chg="del">
          <ac:chgData name="住吉 一誠" userId="e0406c55294761d5" providerId="LiveId" clId="{F108E370-89E7-4D7A-A534-E3BF4A0C914F}" dt="2020-10-29T05:33:11.804" v="562" actId="478"/>
          <ac:cxnSpMkLst>
            <pc:docMk/>
            <pc:sldMk cId="3333543656" sldId="291"/>
            <ac:cxnSpMk id="30" creationId="{3F3BF941-DAD6-49E8-B7F6-BBB477ED90E6}"/>
          </ac:cxnSpMkLst>
        </pc:cxnChg>
      </pc:sldChg>
      <pc:sldChg chg="modSp mod">
        <pc:chgData name="住吉 一誠" userId="e0406c55294761d5" providerId="LiveId" clId="{F108E370-89E7-4D7A-A534-E3BF4A0C914F}" dt="2020-11-08T04:18:01.787" v="853" actId="1076"/>
        <pc:sldMkLst>
          <pc:docMk/>
          <pc:sldMk cId="2234477068" sldId="292"/>
        </pc:sldMkLst>
        <pc:spChg chg="mod">
          <ac:chgData name="住吉 一誠" userId="e0406c55294761d5" providerId="LiveId" clId="{F108E370-89E7-4D7A-A534-E3BF4A0C914F}" dt="2020-11-08T04:18:01.787" v="853" actId="1076"/>
          <ac:spMkLst>
            <pc:docMk/>
            <pc:sldMk cId="2234477068" sldId="292"/>
            <ac:spMk id="9" creationId="{C60DEB8A-774D-4C3E-9018-246E97A28468}"/>
          </ac:spMkLst>
        </pc:spChg>
      </pc:sldChg>
      <pc:sldChg chg="modSp mod">
        <pc:chgData name="住吉 一誠" userId="e0406c55294761d5" providerId="LiveId" clId="{F108E370-89E7-4D7A-A534-E3BF4A0C914F}" dt="2020-11-08T04:17:39.211" v="847" actId="1076"/>
        <pc:sldMkLst>
          <pc:docMk/>
          <pc:sldMk cId="766985039" sldId="293"/>
        </pc:sldMkLst>
        <pc:spChg chg="mod">
          <ac:chgData name="住吉 一誠" userId="e0406c55294761d5" providerId="LiveId" clId="{F108E370-89E7-4D7A-A534-E3BF4A0C914F}" dt="2020-11-08T04:17:39.211" v="847" actId="1076"/>
          <ac:spMkLst>
            <pc:docMk/>
            <pc:sldMk cId="766985039" sldId="293"/>
            <ac:spMk id="4" creationId="{059ABC82-C85F-4FED-8F51-9C79CBDAFD1D}"/>
          </ac:spMkLst>
        </pc:spChg>
      </pc:sldChg>
      <pc:sldChg chg="modSp mod">
        <pc:chgData name="住吉 一誠" userId="e0406c55294761d5" providerId="LiveId" clId="{F108E370-89E7-4D7A-A534-E3BF4A0C914F}" dt="2020-11-08T04:18:21.883" v="858" actId="1076"/>
        <pc:sldMkLst>
          <pc:docMk/>
          <pc:sldMk cId="4225077337" sldId="294"/>
        </pc:sldMkLst>
        <pc:spChg chg="mod">
          <ac:chgData name="住吉 一誠" userId="e0406c55294761d5" providerId="LiveId" clId="{F108E370-89E7-4D7A-A534-E3BF4A0C914F}" dt="2020-11-08T04:18:21.883" v="858" actId="1076"/>
          <ac:spMkLst>
            <pc:docMk/>
            <pc:sldMk cId="4225077337" sldId="294"/>
            <ac:spMk id="3" creationId="{3DF979D5-E6ED-4BD8-9A24-450D1676691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BCD38-C1E1-470D-A031-B63C4FB49BAE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6F725-BED5-43EF-B34F-97D095ECB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4FB6F7-6CB2-462B-B191-C6898F88B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28C610C5-C852-443D-85B1-2C3921EA8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1FB9E35-E181-42B3-A904-557542EC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0A6521A-9E9C-40EA-9231-B707E3D9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8725830-DBE4-4208-9791-E54C962A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44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6674FC8-F6B2-4078-B203-2AB7CE00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DD85A54-1FD5-43BF-BC1E-E6407B819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5495A89-FD17-4DDA-B030-02C2F92A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7020FE4-FA16-4A33-A0A0-B884518C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4267DA4-AC40-4744-93B9-ABF01962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1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5819F493-F93B-4A5A-99B5-35B1058D7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247571-AFF3-4A61-8262-50494B236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20B5519-9A14-4EB5-AC99-15C2C5B2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3D6476C-6108-4C01-8FA2-30A1E226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BD06EDB-38AB-4B47-B961-AF19BF79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3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8611AD5-6DF0-4166-B3FD-3C0E33F9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AA4988A-D42A-4D46-89B7-F5CFE6791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2C8EAE8-DC7F-41A8-863D-CAE34576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064F4C-3F79-4855-A780-D47A53F1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0BC0683-E9DF-4AA8-B3E3-B21C25C1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53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86D0E8D-1EB0-455D-B9B9-F50FB02A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88EE23B-6B62-4F4B-9A3C-3B31B3F27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F1D5402-9CDF-461F-BF4C-FFB5D57E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9A4FE19-0C2B-4463-813D-06A1FD42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C4AD85C-B755-487F-AB5D-906948A4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C02ABE-54F3-4A84-830D-74F5B4A5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3D64D1F-59B3-421F-B447-545609B61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34F738D9-33E1-4D46-8EF4-46955D05E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3CD546F-34B4-418F-A97A-1C8ACC86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5B321C4-093E-412F-8B77-D0BA0E3A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6C09B06-E01C-4A85-9B2D-E1D600C3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7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2CED85A-4777-47AF-BC3E-C9509D7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0A13827-62A1-41DB-8432-BFABF393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EF17A3E-1D9A-4C92-B987-5F539168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12541D5A-CC7A-4CD6-B171-BA2775EA9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17FDBD39-D01E-4687-B929-C9F8CAFBD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8DC0A03-00C2-4BE9-9F8A-98395EB0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DFC07EA0-8165-4B37-AF8B-8CEC41CE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8820D2DE-1CB0-4D55-85DC-4759D68C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6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FAF2F2-CD9E-4AE8-B3AD-BB064317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56C7DF9-8042-40F2-BD69-8F52F0BE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E149473C-B5E4-4EAC-99B6-19CDC4A9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BD583EFE-3670-40B9-9081-96707D99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0F35964A-3770-48C8-8208-5CDE29DF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AEE28F3-15D0-44F7-A705-1376CB13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2EA1DFE-FF96-4BE4-A56B-BAD11E11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3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BCC77DD-13FA-4E0C-AC9F-E9E81577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D29AB08-B5D2-4E5F-A2DD-FE6634F8C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1B784E2-7233-415C-9D1B-C0EB3961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5EEF417-512F-4A97-899F-154E5CDB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E8E5EE1A-66D0-4CD5-AEF9-C5627469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0BC696C-2F63-4502-8771-0A84108E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6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9EF84E9-0625-4BDE-82C7-F76DB980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76115D18-5F9E-4289-AB20-351AF779F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7FF0E51-6532-4903-B555-64D870BEF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EFFEBD6-FBFE-411F-B034-996E5974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2CF885E-005F-45FD-BECA-BD7F7364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8A52A7B-E245-4CC8-9903-3D64DBD0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3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69DA6BA-F377-4879-8930-623E8A37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39EB10C-0CF6-42DD-B675-1E8EF633E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253734B-20AC-4FBD-980B-FB642E573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BCC7-3537-49EB-A138-E068902B2D99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0E2557F-1864-4BD4-9B3C-463D3AB61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A956CDB-10D2-4F67-9172-A48D2C467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5642-3663-4E07-A960-6CAD3F428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xmlns="" id="{5B505E56-2DB5-488D-9B0E-128B01E546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513401"/>
              </p:ext>
            </p:extLst>
          </p:nvPr>
        </p:nvGraphicFramePr>
        <p:xfrm>
          <a:off x="4402138" y="1909763"/>
          <a:ext cx="367665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Prism 8" r:id="rId3" imgW="4906129" imgH="2463814" progId="Prism8.Document">
                  <p:embed/>
                </p:oleObj>
              </mc:Choice>
              <mc:Fallback>
                <p:oleObj name="Prism 8" r:id="rId3" imgW="4906129" imgH="2463814" progId="Prism8.Document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xmlns="" id="{5B505E56-2DB5-488D-9B0E-128B01E546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2138" y="1909763"/>
                        <a:ext cx="3676650" cy="184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xmlns="" id="{EA3F18BE-8039-4041-BF37-DBC9DAC7F1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4980"/>
              </p:ext>
            </p:extLst>
          </p:nvPr>
        </p:nvGraphicFramePr>
        <p:xfrm>
          <a:off x="8310563" y="1901825"/>
          <a:ext cx="3659187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Prism 8" r:id="rId5" imgW="4869395" imgH="2463814" progId="Prism8.Document">
                  <p:embed/>
                </p:oleObj>
              </mc:Choice>
              <mc:Fallback>
                <p:oleObj name="Prism 8" r:id="rId5" imgW="4869395" imgH="2463814" progId="Prism8.Document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xmlns="" id="{EA3F18BE-8039-4041-BF37-DBC9DAC7F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10563" y="1901825"/>
                        <a:ext cx="3659187" cy="185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xmlns="" id="{0AEA0910-36E9-4668-8DC0-83B48F551C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762414"/>
              </p:ext>
            </p:extLst>
          </p:nvPr>
        </p:nvGraphicFramePr>
        <p:xfrm>
          <a:off x="620713" y="1908175"/>
          <a:ext cx="3616325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Prism 8" r:id="rId7" imgW="4808532" imgH="2463814" progId="Prism8.Document">
                  <p:embed/>
                </p:oleObj>
              </mc:Choice>
              <mc:Fallback>
                <p:oleObj name="Prism 8" r:id="rId7" imgW="4808532" imgH="2463814" progId="Prism8.Document">
                  <p:embed/>
                  <p:pic>
                    <p:nvPicPr>
                      <p:cNvPr id="6" name="オブジェクト 5">
                        <a:extLst>
                          <a:ext uri="{FF2B5EF4-FFF2-40B4-BE49-F238E27FC236}">
                            <a16:creationId xmlns:a16="http://schemas.microsoft.com/office/drawing/2014/main" xmlns="" id="{0AEA0910-36E9-4668-8DC0-83B48F551C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713" y="1908175"/>
                        <a:ext cx="3616325" cy="185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19AD1CF2-228D-4EF0-BFC1-B76AFCB24DE7}"/>
              </a:ext>
            </a:extLst>
          </p:cNvPr>
          <p:cNvSpPr/>
          <p:nvPr/>
        </p:nvSpPr>
        <p:spPr>
          <a:xfrm>
            <a:off x="3543300" y="5324850"/>
            <a:ext cx="5481205" cy="81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88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Figure S1</a:t>
            </a:r>
            <a:r>
              <a:rPr lang="en-US" altLang="ja-JP" sz="788" b="1" dirty="0">
                <a:solidFill>
                  <a:srgbClr val="000000"/>
                </a:solidFill>
                <a:latin typeface="Century" panose="02040604050505020304" pitchFamily="18" charset="0"/>
              </a:rPr>
              <a:t>. </a:t>
            </a:r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Pretreatment white blood cell counts and PEM response</a:t>
            </a:r>
          </a:p>
          <a:p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Kaplan-Meier PFS curves of two groups divided by WBC (a), neutrophil (b), and monocyte (c). High WBC and high NLR significantly correlate with shorter PFS. </a:t>
            </a:r>
          </a:p>
          <a:p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Abbreviations: PFS = progression-free survival, WBC = peripheral white blood cell counts, NEUT = peripheral neutrophil cell counts, MONO = peripheral monocyte cell counts, NLR = neutrophil-to-lymphocyte ratio.</a:t>
            </a:r>
          </a:p>
          <a:p>
            <a:endParaRPr lang="en-US" altLang="ja-JP" sz="788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C8E8FA90-D41B-4F80-95E0-99ED03668E1A}"/>
              </a:ext>
            </a:extLst>
          </p:cNvPr>
          <p:cNvSpPr txBox="1"/>
          <p:nvPr/>
        </p:nvSpPr>
        <p:spPr>
          <a:xfrm>
            <a:off x="544929" y="1942725"/>
            <a:ext cx="270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Century" panose="02040604050505020304" pitchFamily="18" charset="0"/>
              </a:rPr>
              <a:t>a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E955B23E-338E-4071-BA3F-2B546F311D10}"/>
              </a:ext>
            </a:extLst>
          </p:cNvPr>
          <p:cNvSpPr txBox="1"/>
          <p:nvPr/>
        </p:nvSpPr>
        <p:spPr>
          <a:xfrm>
            <a:off x="4346040" y="1931542"/>
            <a:ext cx="270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Century" panose="02040604050505020304" pitchFamily="18" charset="0"/>
              </a:rPr>
              <a:t>b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C11708A6-ECD1-44D3-87CC-95228F00C2E4}"/>
              </a:ext>
            </a:extLst>
          </p:cNvPr>
          <p:cNvSpPr txBox="1"/>
          <p:nvPr/>
        </p:nvSpPr>
        <p:spPr>
          <a:xfrm>
            <a:off x="8265927" y="1942724"/>
            <a:ext cx="270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Century" panose="02040604050505020304" pitchFamily="18" charset="0"/>
              </a:rPr>
              <a:t>c</a:t>
            </a:r>
            <a:endParaRPr kumimoji="1" lang="en-US" altLang="ja-JP" sz="1200" b="1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4C695105-629A-46BF-9036-F75088EA4470}"/>
              </a:ext>
            </a:extLst>
          </p:cNvPr>
          <p:cNvSpPr txBox="1"/>
          <p:nvPr/>
        </p:nvSpPr>
        <p:spPr>
          <a:xfrm>
            <a:off x="991765" y="3669239"/>
            <a:ext cx="35831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latin typeface="Century" panose="02040604050505020304" pitchFamily="18" charset="0"/>
              </a:rPr>
              <a:t>Patients at risk</a:t>
            </a: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 39                 8                 4                  1                  0                  </a:t>
            </a:r>
            <a:r>
              <a:rPr lang="en-US" altLang="ja-JP" sz="500" dirty="0">
                <a:latin typeface="Century" panose="02040604050505020304" pitchFamily="18" charset="0"/>
              </a:rPr>
              <a:t>0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0           :     WBC </a:t>
            </a:r>
            <a:r>
              <a:rPr lang="en-US" altLang="ja-JP" sz="500" dirty="0">
                <a:latin typeface="Century" panose="02040604050505020304" pitchFamily="18" charset="0"/>
              </a:rPr>
              <a:t>≥ 9000</a:t>
            </a:r>
            <a:r>
              <a:rPr kumimoji="1" lang="en-US" altLang="ja-JP" sz="500" dirty="0">
                <a:latin typeface="Century" panose="02040604050505020304" pitchFamily="18" charset="0"/>
              </a:rPr>
              <a:t> </a:t>
            </a:r>
          </a:p>
          <a:p>
            <a:r>
              <a:rPr lang="en-US" altLang="ja-JP" sz="500" dirty="0">
                <a:latin typeface="Century" panose="02040604050505020304" pitchFamily="18" charset="0"/>
              </a:rPr>
              <a:t>172               78               30                16                12                11                7           : </a:t>
            </a:r>
            <a:r>
              <a:rPr lang="ja-JP" altLang="en-US" sz="500" dirty="0">
                <a:latin typeface="Century" panose="02040604050505020304" pitchFamily="18" charset="0"/>
              </a:rPr>
              <a:t>    </a:t>
            </a:r>
            <a:r>
              <a:rPr lang="en-US" altLang="ja-JP" sz="500" dirty="0">
                <a:latin typeface="Century" panose="02040604050505020304" pitchFamily="18" charset="0"/>
              </a:rPr>
              <a:t>WBC &lt; 9000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F919BAAA-8705-4434-9C2E-697914941066}"/>
              </a:ext>
            </a:extLst>
          </p:cNvPr>
          <p:cNvSpPr txBox="1"/>
          <p:nvPr/>
        </p:nvSpPr>
        <p:spPr>
          <a:xfrm>
            <a:off x="3262955" y="3528989"/>
            <a:ext cx="4424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latin typeface="Century" panose="02040604050505020304" pitchFamily="18" charset="0"/>
              </a:rPr>
              <a:t>month</a:t>
            </a:r>
            <a:endParaRPr kumimoji="1" lang="ja-JP" altLang="en-US" sz="600" dirty="0">
              <a:latin typeface="Century" panose="02040604050505020304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CE4CA60B-49FB-47A9-83CE-D7B5870DDE21}"/>
              </a:ext>
            </a:extLst>
          </p:cNvPr>
          <p:cNvSpPr txBox="1"/>
          <p:nvPr/>
        </p:nvSpPr>
        <p:spPr>
          <a:xfrm>
            <a:off x="4772771" y="3669239"/>
            <a:ext cx="35831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latin typeface="Century" panose="02040604050505020304" pitchFamily="18" charset="0"/>
              </a:rPr>
              <a:t>Patients at risk</a:t>
            </a: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 </a:t>
            </a:r>
            <a:r>
              <a:rPr lang="en-US" altLang="ja-JP" sz="500" dirty="0">
                <a:latin typeface="Century" panose="02040604050505020304" pitchFamily="18" charset="0"/>
              </a:rPr>
              <a:t>28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</a:t>
            </a:r>
            <a:r>
              <a:rPr lang="en-US" altLang="ja-JP" sz="500" dirty="0">
                <a:latin typeface="Century" panose="02040604050505020304" pitchFamily="18" charset="0"/>
              </a:rPr>
              <a:t>7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</a:t>
            </a:r>
            <a:r>
              <a:rPr lang="en-US" altLang="ja-JP" sz="500" dirty="0">
                <a:latin typeface="Century" panose="02040604050505020304" pitchFamily="18" charset="0"/>
              </a:rPr>
              <a:t>3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 </a:t>
            </a:r>
            <a:r>
              <a:rPr lang="en-US" altLang="ja-JP" sz="500" dirty="0">
                <a:latin typeface="Century" panose="02040604050505020304" pitchFamily="18" charset="0"/>
              </a:rPr>
              <a:t>0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 0                  </a:t>
            </a:r>
            <a:r>
              <a:rPr lang="en-US" altLang="ja-JP" sz="500" dirty="0">
                <a:latin typeface="Century" panose="02040604050505020304" pitchFamily="18" charset="0"/>
              </a:rPr>
              <a:t>0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      0           :     NEUT </a:t>
            </a:r>
            <a:r>
              <a:rPr lang="en-US" altLang="ja-JP" sz="500" dirty="0">
                <a:latin typeface="Century" panose="02040604050505020304" pitchFamily="18" charset="0"/>
              </a:rPr>
              <a:t>≥ 7500</a:t>
            </a:r>
            <a:r>
              <a:rPr kumimoji="1" lang="en-US" altLang="ja-JP" sz="500" dirty="0">
                <a:latin typeface="Century" panose="02040604050505020304" pitchFamily="18" charset="0"/>
              </a:rPr>
              <a:t> </a:t>
            </a:r>
          </a:p>
          <a:p>
            <a:r>
              <a:rPr lang="en-US" altLang="ja-JP" sz="500" dirty="0">
                <a:latin typeface="Century" panose="02040604050505020304" pitchFamily="18" charset="0"/>
              </a:rPr>
              <a:t>183               79               31                17                12                11                7           : </a:t>
            </a:r>
            <a:r>
              <a:rPr lang="ja-JP" altLang="en-US" sz="500" dirty="0">
                <a:latin typeface="Century" panose="02040604050505020304" pitchFamily="18" charset="0"/>
              </a:rPr>
              <a:t>    </a:t>
            </a:r>
            <a:r>
              <a:rPr lang="en-US" altLang="ja-JP" sz="500" dirty="0">
                <a:latin typeface="Century" panose="02040604050505020304" pitchFamily="18" charset="0"/>
              </a:rPr>
              <a:t>NEUT &lt; 7500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E551DB11-729E-4FE1-9F6F-98A02E272178}"/>
              </a:ext>
            </a:extLst>
          </p:cNvPr>
          <p:cNvSpPr txBox="1"/>
          <p:nvPr/>
        </p:nvSpPr>
        <p:spPr>
          <a:xfrm>
            <a:off x="8679342" y="3669239"/>
            <a:ext cx="35831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latin typeface="Century" panose="02040604050505020304" pitchFamily="18" charset="0"/>
              </a:rPr>
              <a:t>Patients at risk</a:t>
            </a: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 62                25                13                 6                 4                  4                 </a:t>
            </a:r>
            <a:r>
              <a:rPr lang="en-US" altLang="ja-JP" sz="500" dirty="0">
                <a:latin typeface="Century" panose="02040604050505020304" pitchFamily="18" charset="0"/>
              </a:rPr>
              <a:t>1</a:t>
            </a:r>
            <a:r>
              <a:rPr kumimoji="1" lang="en-US" altLang="ja-JP" sz="500" dirty="0">
                <a:latin typeface="Century" panose="02040604050505020304" pitchFamily="18" charset="0"/>
              </a:rPr>
              <a:t>           :     MONO </a:t>
            </a:r>
            <a:r>
              <a:rPr lang="en-US" altLang="ja-JP" sz="500" dirty="0">
                <a:latin typeface="Century" panose="02040604050505020304" pitchFamily="18" charset="0"/>
              </a:rPr>
              <a:t>≥ 501</a:t>
            </a:r>
            <a:r>
              <a:rPr kumimoji="1" lang="en-US" altLang="ja-JP" sz="500" dirty="0">
                <a:latin typeface="Century" panose="02040604050505020304" pitchFamily="18" charset="0"/>
              </a:rPr>
              <a:t> </a:t>
            </a:r>
          </a:p>
          <a:p>
            <a:r>
              <a:rPr lang="en-US" altLang="ja-JP" sz="500" dirty="0">
                <a:latin typeface="Century" panose="02040604050505020304" pitchFamily="18" charset="0"/>
              </a:rPr>
              <a:t>149               61                21                11                8                  7                 6           : </a:t>
            </a:r>
            <a:r>
              <a:rPr lang="ja-JP" altLang="en-US" sz="500" dirty="0">
                <a:latin typeface="Century" panose="02040604050505020304" pitchFamily="18" charset="0"/>
              </a:rPr>
              <a:t>    </a:t>
            </a:r>
            <a:r>
              <a:rPr lang="en-US" altLang="ja-JP" sz="500" dirty="0">
                <a:latin typeface="Century" panose="02040604050505020304" pitchFamily="18" charset="0"/>
              </a:rPr>
              <a:t>MONO &lt; 500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0648CEC-AAF8-4BEE-893F-7D7B103E067D}"/>
              </a:ext>
            </a:extLst>
          </p:cNvPr>
          <p:cNvSpPr txBox="1"/>
          <p:nvPr/>
        </p:nvSpPr>
        <p:spPr>
          <a:xfrm>
            <a:off x="1797579" y="2595353"/>
            <a:ext cx="1553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>
                <a:latin typeface="Century" panose="02040604050505020304" pitchFamily="18" charset="0"/>
              </a:rPr>
              <a:t>Log-rank test : p = 0.006</a:t>
            </a:r>
            <a:r>
              <a:rPr lang="ja-JP" altLang="en-US" sz="500" dirty="0">
                <a:latin typeface="Century" panose="02040604050505020304" pitchFamily="18" charset="0"/>
              </a:rPr>
              <a:t> </a:t>
            </a:r>
            <a:r>
              <a:rPr lang="en-US" altLang="ja-JP" sz="500" dirty="0">
                <a:latin typeface="Century" panose="02040604050505020304" pitchFamily="18" charset="0"/>
              </a:rPr>
              <a:t>**</a:t>
            </a: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Cox hazar</a:t>
            </a:r>
            <a:r>
              <a:rPr lang="en-US" altLang="ja-JP" sz="500" dirty="0">
                <a:latin typeface="Century" panose="02040604050505020304" pitchFamily="18" charset="0"/>
              </a:rPr>
              <a:t>d : HR 0.613 (95%CI 0.429 - 0.875)</a:t>
            </a:r>
            <a:endParaRPr kumimoji="1" lang="ja-JP" altLang="en-US" sz="500" dirty="0">
              <a:latin typeface="Century" panose="020406040505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8C396F93-D61E-4DA0-A908-F3E1EE23C780}"/>
              </a:ext>
            </a:extLst>
          </p:cNvPr>
          <p:cNvSpPr txBox="1"/>
          <p:nvPr/>
        </p:nvSpPr>
        <p:spPr>
          <a:xfrm>
            <a:off x="5572274" y="2585704"/>
            <a:ext cx="1553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>
                <a:latin typeface="Century" panose="02040604050505020304" pitchFamily="18" charset="0"/>
              </a:rPr>
              <a:t>Log-rank test : p = 0.067</a:t>
            </a:r>
            <a:endParaRPr lang="en-US" altLang="ja-JP" sz="500" dirty="0">
              <a:latin typeface="Century" panose="02040604050505020304" pitchFamily="18" charset="0"/>
            </a:endParaRP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Cox hazar</a:t>
            </a:r>
            <a:r>
              <a:rPr lang="en-US" altLang="ja-JP" sz="500" dirty="0">
                <a:latin typeface="Century" panose="02040604050505020304" pitchFamily="18" charset="0"/>
              </a:rPr>
              <a:t>d : HR 0.685 (95%CI 0.456 – 1.030)</a:t>
            </a:r>
            <a:endParaRPr kumimoji="1" lang="ja-JP" altLang="en-US" sz="500" dirty="0">
              <a:latin typeface="Century" panose="020406040505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4B82E1F9-AD6E-4B32-A666-5D6ADEF536A3}"/>
              </a:ext>
            </a:extLst>
          </p:cNvPr>
          <p:cNvSpPr txBox="1"/>
          <p:nvPr/>
        </p:nvSpPr>
        <p:spPr>
          <a:xfrm>
            <a:off x="9482422" y="2593125"/>
            <a:ext cx="1553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>
                <a:latin typeface="Century" panose="02040604050505020304" pitchFamily="18" charset="0"/>
              </a:rPr>
              <a:t>Log-rank test : p = 0.917</a:t>
            </a:r>
            <a:endParaRPr lang="en-US" altLang="ja-JP" sz="500" dirty="0">
              <a:latin typeface="Century" panose="02040604050505020304" pitchFamily="18" charset="0"/>
            </a:endParaRPr>
          </a:p>
          <a:p>
            <a:r>
              <a:rPr kumimoji="1" lang="en-US" altLang="ja-JP" sz="500" dirty="0">
                <a:latin typeface="Century" panose="02040604050505020304" pitchFamily="18" charset="0"/>
              </a:rPr>
              <a:t>Cox hazar</a:t>
            </a:r>
            <a:r>
              <a:rPr lang="en-US" altLang="ja-JP" sz="500" dirty="0">
                <a:latin typeface="Century" panose="02040604050505020304" pitchFamily="18" charset="0"/>
              </a:rPr>
              <a:t>d : HR 0.984 (95%CI 0.729 – 1.328)</a:t>
            </a:r>
            <a:endParaRPr kumimoji="1" lang="ja-JP" altLang="en-US" sz="500" dirty="0">
              <a:latin typeface="Century" panose="020406040505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F9EF788F-E15F-4981-BBE2-AC3EF7B1C176}"/>
              </a:ext>
            </a:extLst>
          </p:cNvPr>
          <p:cNvSpPr txBox="1"/>
          <p:nvPr/>
        </p:nvSpPr>
        <p:spPr>
          <a:xfrm>
            <a:off x="7043581" y="3524739"/>
            <a:ext cx="4424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latin typeface="Century" panose="02040604050505020304" pitchFamily="18" charset="0"/>
              </a:rPr>
              <a:t>month</a:t>
            </a:r>
            <a:endParaRPr kumimoji="1" lang="ja-JP" altLang="en-US" sz="600" dirty="0">
              <a:latin typeface="Century" panose="020406040505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FBAA39ED-E439-453D-BB1B-6153CCCD5652}"/>
              </a:ext>
            </a:extLst>
          </p:cNvPr>
          <p:cNvSpPr txBox="1"/>
          <p:nvPr/>
        </p:nvSpPr>
        <p:spPr>
          <a:xfrm>
            <a:off x="10977560" y="3524739"/>
            <a:ext cx="4424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latin typeface="Century" panose="02040604050505020304" pitchFamily="18" charset="0"/>
              </a:rPr>
              <a:t>month</a:t>
            </a:r>
            <a:endParaRPr kumimoji="1" lang="ja-JP" altLang="en-US" sz="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C60DEB8A-774D-4C3E-9018-246E97A28468}"/>
              </a:ext>
            </a:extLst>
          </p:cNvPr>
          <p:cNvSpPr/>
          <p:nvPr/>
        </p:nvSpPr>
        <p:spPr>
          <a:xfrm>
            <a:off x="3671326" y="5111470"/>
            <a:ext cx="5179547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88" b="1" smtClean="0">
                <a:solidFill>
                  <a:srgbClr val="000000"/>
                </a:solidFill>
                <a:latin typeface="Century" panose="02040604050505020304" pitchFamily="18" charset="0"/>
              </a:rPr>
              <a:t>Figure S2</a:t>
            </a:r>
            <a:r>
              <a:rPr lang="en-US" altLang="ja-JP" sz="788" b="1" dirty="0">
                <a:solidFill>
                  <a:srgbClr val="000000"/>
                </a:solidFill>
                <a:latin typeface="Century" panose="02040604050505020304" pitchFamily="18" charset="0"/>
              </a:rPr>
              <a:t>. </a:t>
            </a:r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Tissue expression of PD-L1 and PEM response</a:t>
            </a:r>
          </a:p>
          <a:p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Kaplan-Meier PFS curves were not significantly different between PD-L1 TPS high group (TPS≥50%), low group (49%≥TPS≥1%), and negative group (TPS&lt;1%). </a:t>
            </a:r>
          </a:p>
          <a:p>
            <a:r>
              <a:rPr lang="en-US" altLang="ja-JP" sz="788" dirty="0">
                <a:solidFill>
                  <a:srgbClr val="000000"/>
                </a:solidFill>
                <a:latin typeface="Century" panose="02040604050505020304" pitchFamily="18" charset="0"/>
              </a:rPr>
              <a:t>Abbreviations: PEM = Pemetrexed, PFS = progression-free survival, TPS = tumor proportion score.</a:t>
            </a: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xmlns="" id="{CE602DA7-E6BC-4612-9BD8-6AC2AC547F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695889"/>
              </p:ext>
            </p:extLst>
          </p:nvPr>
        </p:nvGraphicFramePr>
        <p:xfrm>
          <a:off x="3463925" y="1452563"/>
          <a:ext cx="559435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rism 8" r:id="rId3" imgW="5593628" imgH="2463814" progId="Prism8.Document">
                  <p:embed/>
                </p:oleObj>
              </mc:Choice>
              <mc:Fallback>
                <p:oleObj name="Prism 8" r:id="rId3" imgW="5593628" imgH="2463814" progId="Prism8.Document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xmlns="" id="{CE602DA7-E6BC-4612-9BD8-6AC2AC547F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3925" y="1452563"/>
                        <a:ext cx="5594350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DE3F8112-1226-48E8-A277-8416A9B18837}"/>
              </a:ext>
            </a:extLst>
          </p:cNvPr>
          <p:cNvSpPr txBox="1"/>
          <p:nvPr/>
        </p:nvSpPr>
        <p:spPr>
          <a:xfrm>
            <a:off x="7081124" y="3593829"/>
            <a:ext cx="711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Century" panose="02040604050505020304" pitchFamily="18" charset="0"/>
              </a:rPr>
              <a:t>month</a:t>
            </a:r>
            <a:endParaRPr kumimoji="1" lang="ja-JP" altLang="en-US" sz="10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0E10C78D-2DAE-4900-9332-43016101D734}"/>
              </a:ext>
            </a:extLst>
          </p:cNvPr>
          <p:cNvSpPr txBox="1"/>
          <p:nvPr/>
        </p:nvSpPr>
        <p:spPr>
          <a:xfrm>
            <a:off x="3987013" y="3796227"/>
            <a:ext cx="456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Patients at risk</a:t>
            </a:r>
          </a:p>
          <a:p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12               6                5                4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3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1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:     PD-L1 TPS </a:t>
            </a:r>
            <a:r>
              <a:rPr lang="en-US" altLang="ja-JP" sz="700" dirty="0">
                <a:latin typeface="Century" panose="02040604050505020304" pitchFamily="18" charset="0"/>
              </a:rPr>
              <a:t>≥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</a:rPr>
              <a:t>50%</a:t>
            </a:r>
            <a:endParaRPr kumimoji="1" lang="en-US" altLang="ja-JP" sz="700" dirty="0">
              <a:latin typeface="Century" panose="02040604050505020304" pitchFamily="18" charset="0"/>
              <a:ea typeface="ＭＳ Ｐゴシック"/>
              <a:cs typeface="ＭＳ Ｐゴシック"/>
            </a:endParaRPr>
          </a:p>
          <a:p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20</a:t>
            </a:r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!!!!11!11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8      </a:t>
            </a:r>
            <a:r>
              <a:rPr lang="en-US" altLang="ja-JP" sz="700" dirty="0">
                <a:solidFill>
                  <a:srgbClr val="FFFFFF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11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4  </a:t>
            </a:r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!!!0!!111!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3  </a:t>
            </a:r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!000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    </a:t>
            </a:r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!!!! 11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    </a:t>
            </a:r>
            <a:r>
              <a:rPr lang="en-US" altLang="ja-JP" sz="700" dirty="0">
                <a:solidFill>
                  <a:schemeClr val="bg1"/>
                </a:solidFill>
                <a:latin typeface="Century" panose="02040604050505020304" pitchFamily="18" charset="0"/>
                <a:ea typeface="ＭＳ Ｐゴシック"/>
                <a:cs typeface="ＭＳ Ｐゴシック"/>
              </a:rPr>
              <a:t>01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1           :     49% </a:t>
            </a:r>
            <a:r>
              <a:rPr lang="en-US" altLang="ja-JP" sz="700" dirty="0">
                <a:latin typeface="Century" panose="02040604050505020304" pitchFamily="18" charset="0"/>
              </a:rPr>
              <a:t>≥ PD-L1 TPS ≥ 1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</a:rPr>
              <a:t>%</a:t>
            </a:r>
            <a:endParaRPr lang="en-US" altLang="ja-JP" sz="700" dirty="0">
              <a:latin typeface="Century" panose="02040604050505020304" pitchFamily="18" charset="0"/>
              <a:ea typeface="ＭＳ Ｐゴシック"/>
              <a:cs typeface="ＭＳ Ｐゴシック"/>
            </a:endParaRPr>
          </a:p>
          <a:p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31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11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4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2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     2                </a:t>
            </a:r>
            <a:r>
              <a:rPr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1</a:t>
            </a:r>
            <a:r>
              <a:rPr kumimoji="1" lang="en-US" altLang="ja-JP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          :    </a:t>
            </a:r>
            <a:r>
              <a:rPr lang="ja-JP" altLang="en-US" sz="700" dirty="0">
                <a:latin typeface="Century" panose="02040604050505020304" pitchFamily="18" charset="0"/>
                <a:ea typeface="ＭＳ Ｐゴシック"/>
                <a:cs typeface="ＭＳ Ｐゴシック"/>
              </a:rPr>
              <a:t> </a:t>
            </a:r>
            <a:r>
              <a:rPr lang="en-US" altLang="ja-JP" sz="700" dirty="0">
                <a:latin typeface="Century" panose="02040604050505020304" pitchFamily="18" charset="0"/>
              </a:rPr>
              <a:t>PD-L1 TPS &lt; 1%</a:t>
            </a:r>
            <a:endParaRPr kumimoji="1" lang="ja-JP" altLang="en-US" sz="700" dirty="0">
              <a:latin typeface="Century" panose="02040604050505020304" pitchFamily="18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8847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8075</TotalTime>
  <Words>333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Century</vt:lpstr>
      <vt:lpstr>Office テーマ</vt:lpstr>
      <vt:lpstr>Prism 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住吉 一誠</dc:creator>
  <cp:lastModifiedBy>Jayapriya V.</cp:lastModifiedBy>
  <cp:revision>300</cp:revision>
  <cp:lastPrinted>2020-11-09T01:52:46Z</cp:lastPrinted>
  <dcterms:created xsi:type="dcterms:W3CDTF">2020-01-13T09:23:45Z</dcterms:created>
  <dcterms:modified xsi:type="dcterms:W3CDTF">2021-02-21T11:34:20Z</dcterms:modified>
</cp:coreProperties>
</file>