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00" autoAdjust="0"/>
    <p:restoredTop sz="94660"/>
  </p:normalViewPr>
  <p:slideViewPr>
    <p:cSldViewPr snapToGrid="0">
      <p:cViewPr varScale="1">
        <p:scale>
          <a:sx n="98" d="100"/>
          <a:sy n="98" d="100"/>
        </p:scale>
        <p:origin x="96" y="18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3EF81F-FA63-435B-B8D4-7163C630CFDF}" type="datetimeFigureOut">
              <a:rPr lang="en-US" smtClean="0"/>
              <a:t>1/25/2022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4CA4A4-7B3A-426B-96D6-37B3B14392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77380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3EF81F-FA63-435B-B8D4-7163C630CFDF}" type="datetimeFigureOut">
              <a:rPr lang="en-US" smtClean="0"/>
              <a:t>1/25/2022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4CA4A4-7B3A-426B-96D6-37B3B14392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99854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3EF81F-FA63-435B-B8D4-7163C630CFDF}" type="datetimeFigureOut">
              <a:rPr lang="en-US" smtClean="0"/>
              <a:t>1/25/2022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4CA4A4-7B3A-426B-96D6-37B3B14392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5074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3EF81F-FA63-435B-B8D4-7163C630CFDF}" type="datetimeFigureOut">
              <a:rPr lang="en-US" smtClean="0"/>
              <a:t>1/25/2022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4CA4A4-7B3A-426B-96D6-37B3B14392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80144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3EF81F-FA63-435B-B8D4-7163C630CFDF}" type="datetimeFigureOut">
              <a:rPr lang="en-US" smtClean="0"/>
              <a:t>1/25/2022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4CA4A4-7B3A-426B-96D6-37B3B14392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85369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3EF81F-FA63-435B-B8D4-7163C630CFDF}" type="datetimeFigureOut">
              <a:rPr lang="en-US" smtClean="0"/>
              <a:t>1/25/2022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4CA4A4-7B3A-426B-96D6-37B3B14392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31072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3EF81F-FA63-435B-B8D4-7163C630CFDF}" type="datetimeFigureOut">
              <a:rPr lang="en-US" smtClean="0"/>
              <a:t>1/25/2022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4CA4A4-7B3A-426B-96D6-37B3B14392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94250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3EF81F-FA63-435B-B8D4-7163C630CFDF}" type="datetimeFigureOut">
              <a:rPr lang="en-US" smtClean="0"/>
              <a:t>1/25/2022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4CA4A4-7B3A-426B-96D6-37B3B14392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90998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3EF81F-FA63-435B-B8D4-7163C630CFDF}" type="datetimeFigureOut">
              <a:rPr lang="en-US" smtClean="0"/>
              <a:t>1/25/2022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4CA4A4-7B3A-426B-96D6-37B3B14392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65229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3EF81F-FA63-435B-B8D4-7163C630CFDF}" type="datetimeFigureOut">
              <a:rPr lang="en-US" smtClean="0"/>
              <a:t>1/25/2022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4CA4A4-7B3A-426B-96D6-37B3B14392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1497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3EF81F-FA63-435B-B8D4-7163C630CFDF}" type="datetimeFigureOut">
              <a:rPr lang="en-US" smtClean="0"/>
              <a:t>1/25/2022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4CA4A4-7B3A-426B-96D6-37B3B14392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00100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33EF81F-FA63-435B-B8D4-7163C630CFDF}" type="datetimeFigureOut">
              <a:rPr lang="en-US" smtClean="0"/>
              <a:t>1/25/2022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4CA4A4-7B3A-426B-96D6-37B3B14392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92715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microsoft.com/office/2007/relationships/hdphoto" Target="../media/hdphoto2.wdp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icture containing valley, canyon, fabric&#10;&#10;Description automatically generated">
            <a:extLst>
              <a:ext uri="{FF2B5EF4-FFF2-40B4-BE49-F238E27FC236}">
                <a16:creationId xmlns:a16="http://schemas.microsoft.com/office/drawing/2014/main" id="{D588AA17-12E3-4627-BEAA-657E612151A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5300"/>
                    </a14:imgEffect>
                    <a14:imgEffect>
                      <a14:brightnessContrast bright="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9610" y="1079649"/>
            <a:ext cx="4176624" cy="2349351"/>
          </a:xfrm>
          <a:prstGeom prst="rect">
            <a:avLst/>
          </a:prstGeom>
        </p:spPr>
      </p:pic>
      <p:pic>
        <p:nvPicPr>
          <p:cNvPr id="7" name="Picture 6" descr="A picture containing valley, canyon, nature, fabric&#10;&#10;Description automatically generated">
            <a:extLst>
              <a:ext uri="{FF2B5EF4-FFF2-40B4-BE49-F238E27FC236}">
                <a16:creationId xmlns:a16="http://schemas.microsoft.com/office/drawing/2014/main" id="{8E660717-6920-4FE5-AD37-83526A266FF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9610" y="3581549"/>
            <a:ext cx="4176624" cy="2349351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93F39E60-427D-441C-B3E9-7E80D65F479E}"/>
              </a:ext>
            </a:extLst>
          </p:cNvPr>
          <p:cNvSpPr txBox="1"/>
          <p:nvPr/>
        </p:nvSpPr>
        <p:spPr>
          <a:xfrm>
            <a:off x="428017" y="418289"/>
            <a:ext cx="300584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Supplemental figure 1</a:t>
            </a:r>
          </a:p>
        </p:txBody>
      </p:sp>
    </p:spTree>
    <p:extLst>
      <p:ext uri="{BB962C8B-B14F-4D97-AF65-F5344CB8AC3E}">
        <p14:creationId xmlns:p14="http://schemas.microsoft.com/office/powerpoint/2010/main" val="164925763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33</TotalTime>
  <Words>3</Words>
  <Application>Microsoft Office PowerPoint</Application>
  <PresentationFormat>On-screen Show (4:3)</PresentationFormat>
  <Paragraphs>1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Office Theme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Sims Mourtada, Jennifer</dc:creator>
  <cp:lastModifiedBy>Sims Mourtada, Jennifer</cp:lastModifiedBy>
  <cp:revision>2</cp:revision>
  <dcterms:created xsi:type="dcterms:W3CDTF">2022-01-25T15:21:06Z</dcterms:created>
  <dcterms:modified xsi:type="dcterms:W3CDTF">2022-01-25T15:54:40Z</dcterms:modified>
</cp:coreProperties>
</file>