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79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783494-4A26-4B20-8971-C9B5A840F209}" type="datetimeFigureOut">
              <a:rPr lang="fr-FR" smtClean="0"/>
              <a:pPr/>
              <a:t>24/09/2022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8FE808-9DFC-4F8F-B373-554F394862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79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783494-4A26-4B20-8971-C9B5A840F209}" type="datetimeFigureOut">
              <a:rPr lang="fr-FR" smtClean="0"/>
              <a:pPr/>
              <a:t>24/09/2022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8FE808-9DFC-4F8F-B373-554F394862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21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783494-4A26-4B20-8971-C9B5A840F209}" type="datetimeFigureOut">
              <a:rPr lang="fr-FR" smtClean="0"/>
              <a:pPr/>
              <a:t>24/09/2022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8FE808-9DFC-4F8F-B373-554F394862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1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783494-4A26-4B20-8971-C9B5A840F209}" type="datetimeFigureOut">
              <a:rPr lang="fr-FR" smtClean="0"/>
              <a:pPr/>
              <a:t>24/09/2022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8FE808-9DFC-4F8F-B373-554F394862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33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783494-4A26-4B20-8971-C9B5A840F209}" type="datetimeFigureOut">
              <a:rPr lang="fr-FR" smtClean="0"/>
              <a:pPr/>
              <a:t>24/09/2022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8FE808-9DFC-4F8F-B373-554F394862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87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783494-4A26-4B20-8971-C9B5A840F209}" type="datetimeFigureOut">
              <a:rPr lang="fr-FR" smtClean="0"/>
              <a:pPr/>
              <a:t>24/09/2022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8FE808-9DFC-4F8F-B373-554F394862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4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783494-4A26-4B20-8971-C9B5A840F209}" type="datetimeFigureOut">
              <a:rPr lang="fr-FR" smtClean="0"/>
              <a:pPr/>
              <a:t>24/09/2022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8FE808-9DFC-4F8F-B373-554F394862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48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783494-4A26-4B20-8971-C9B5A840F209}" type="datetimeFigureOut">
              <a:rPr lang="fr-FR" smtClean="0"/>
              <a:pPr/>
              <a:t>24/09/2022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8FE808-9DFC-4F8F-B373-554F394862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4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783494-4A26-4B20-8971-C9B5A840F209}" type="datetimeFigureOut">
              <a:rPr lang="fr-FR" smtClean="0"/>
              <a:pPr/>
              <a:t>24/09/2022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8FE808-9DFC-4F8F-B373-554F394862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47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783494-4A26-4B20-8971-C9B5A840F209}" type="datetimeFigureOut">
              <a:rPr lang="fr-FR" smtClean="0"/>
              <a:pPr/>
              <a:t>24/09/2022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8FE808-9DFC-4F8F-B373-554F394862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83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783494-4A26-4B20-8971-C9B5A840F209}" type="datetimeFigureOut">
              <a:rPr lang="fr-FR" smtClean="0"/>
              <a:pPr/>
              <a:t>24/09/2022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8FE808-9DFC-4F8F-B373-554F394862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82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3494-4A26-4B20-8971-C9B5A840F209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FE808-9DFC-4F8F-B373-554F39486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08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721100" y="1240133"/>
            <a:ext cx="4808570" cy="4954296"/>
            <a:chOff x="1884876" y="1240133"/>
            <a:chExt cx="4808570" cy="4954296"/>
          </a:xfrm>
        </p:grpSpPr>
        <p:pic>
          <p:nvPicPr>
            <p:cNvPr id="2" name="Graphique 1">
              <a:extLst>
                <a:ext uri="{FF2B5EF4-FFF2-40B4-BE49-F238E27FC236}">
                  <a16:creationId xmlns:a16="http://schemas.microsoft.com/office/drawing/2014/main" id="{2EE73ABC-61F2-4A10-A6EE-82CE67897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333347" y="2013010"/>
              <a:ext cx="3386138" cy="3748087"/>
            </a:xfrm>
            <a:prstGeom prst="rect">
              <a:avLst/>
            </a:prstGeom>
          </p:spPr>
        </p:pic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4F0DFEB4-447C-484E-866E-8D7E43ABE954}"/>
                </a:ext>
              </a:extLst>
            </p:cNvPr>
            <p:cNvGrpSpPr/>
            <p:nvPr/>
          </p:nvGrpSpPr>
          <p:grpSpPr>
            <a:xfrm>
              <a:off x="1935126" y="1240133"/>
              <a:ext cx="3784359" cy="753621"/>
              <a:chOff x="664822" y="1159528"/>
              <a:chExt cx="2862783" cy="753621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4FF7E067-2C92-42CB-8502-B606F7C6FB80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835" y="1704976"/>
                <a:ext cx="2559600" cy="18000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53C06A74-E244-459D-8498-9A12B7402122}"/>
                  </a:ext>
                </a:extLst>
              </p:cNvPr>
              <p:cNvGrpSpPr/>
              <p:nvPr/>
            </p:nvGrpSpPr>
            <p:grpSpPr>
              <a:xfrm>
                <a:off x="664822" y="1159528"/>
                <a:ext cx="2862783" cy="753621"/>
                <a:chOff x="664822" y="1159528"/>
                <a:chExt cx="2862783" cy="753621"/>
              </a:xfrm>
            </p:grpSpPr>
            <p:grpSp>
              <p:nvGrpSpPr>
                <p:cNvPr id="7" name="Groupe 6">
                  <a:extLst>
                    <a:ext uri="{FF2B5EF4-FFF2-40B4-BE49-F238E27FC236}">
                      <a16:creationId xmlns:a16="http://schemas.microsoft.com/office/drawing/2014/main" id="{E16B26BE-363A-4014-AC8F-6207A1A60E1F}"/>
                    </a:ext>
                  </a:extLst>
                </p:cNvPr>
                <p:cNvGrpSpPr/>
                <p:nvPr/>
              </p:nvGrpSpPr>
              <p:grpSpPr>
                <a:xfrm>
                  <a:off x="864892" y="1220663"/>
                  <a:ext cx="2662713" cy="444315"/>
                  <a:chOff x="864892" y="1080485"/>
                  <a:chExt cx="2662713" cy="500666"/>
                </a:xfrm>
              </p:grpSpPr>
              <p:grpSp>
                <p:nvGrpSpPr>
                  <p:cNvPr id="11" name="Groupe 10">
                    <a:extLst>
                      <a:ext uri="{FF2B5EF4-FFF2-40B4-BE49-F238E27FC236}">
                        <a16:creationId xmlns:a16="http://schemas.microsoft.com/office/drawing/2014/main" id="{7D5A2C0F-7D0C-489D-B362-1C2B93E540D6}"/>
                      </a:ext>
                    </a:extLst>
                  </p:cNvPr>
                  <p:cNvGrpSpPr/>
                  <p:nvPr/>
                </p:nvGrpSpPr>
                <p:grpSpPr>
                  <a:xfrm>
                    <a:off x="937914" y="1119188"/>
                    <a:ext cx="27294" cy="382588"/>
                    <a:chOff x="4022419" y="1322388"/>
                    <a:chExt cx="27294" cy="382588"/>
                  </a:xfrm>
                </p:grpSpPr>
                <p:sp>
                  <p:nvSpPr>
                    <p:cNvPr id="21" name="Line 201">
                      <a:extLst>
                        <a:ext uri="{FF2B5EF4-FFF2-40B4-BE49-F238E27FC236}">
                          <a16:creationId xmlns:a16="http://schemas.microsoft.com/office/drawing/2014/main" id="{8333DFB3-0D7F-4C97-9973-AD5CF65C79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49713" y="1322388"/>
                      <a:ext cx="0" cy="382588"/>
                    </a:xfrm>
                    <a:prstGeom prst="line">
                      <a:avLst/>
                    </a:prstGeom>
                    <a:noFill/>
                    <a:ln w="476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" name="Line 202">
                      <a:extLst>
                        <a:ext uri="{FF2B5EF4-FFF2-40B4-BE49-F238E27FC236}">
                          <a16:creationId xmlns:a16="http://schemas.microsoft.com/office/drawing/2014/main" id="{D6A0E43C-EBFD-4183-AA05-C94A6C604E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22419" y="1704976"/>
                      <a:ext cx="27233" cy="0"/>
                    </a:xfrm>
                    <a:prstGeom prst="line">
                      <a:avLst/>
                    </a:prstGeom>
                    <a:noFill/>
                    <a:ln w="476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3" name="Line 203">
                      <a:extLst>
                        <a:ext uri="{FF2B5EF4-FFF2-40B4-BE49-F238E27FC236}">
                          <a16:creationId xmlns:a16="http://schemas.microsoft.com/office/drawing/2014/main" id="{9E21215B-3D73-4336-9753-DE79E6CFBE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22419" y="1609726"/>
                      <a:ext cx="27233" cy="0"/>
                    </a:xfrm>
                    <a:prstGeom prst="line">
                      <a:avLst/>
                    </a:prstGeom>
                    <a:noFill/>
                    <a:ln w="476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4" name="Line 204">
                      <a:extLst>
                        <a:ext uri="{FF2B5EF4-FFF2-40B4-BE49-F238E27FC236}">
                          <a16:creationId xmlns:a16="http://schemas.microsoft.com/office/drawing/2014/main" id="{295F4108-580D-4927-9C05-F2DA96616D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22419" y="1512888"/>
                      <a:ext cx="27233" cy="0"/>
                    </a:xfrm>
                    <a:prstGeom prst="line">
                      <a:avLst/>
                    </a:prstGeom>
                    <a:noFill/>
                    <a:ln w="476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5" name="Line 205">
                      <a:extLst>
                        <a:ext uri="{FF2B5EF4-FFF2-40B4-BE49-F238E27FC236}">
                          <a16:creationId xmlns:a16="http://schemas.microsoft.com/office/drawing/2014/main" id="{0596DB75-62BD-4E88-9AD7-3A2B64D4EC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22419" y="1417638"/>
                      <a:ext cx="27233" cy="0"/>
                    </a:xfrm>
                    <a:prstGeom prst="line">
                      <a:avLst/>
                    </a:prstGeom>
                    <a:noFill/>
                    <a:ln w="476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6" name="Line 206">
                      <a:extLst>
                        <a:ext uri="{FF2B5EF4-FFF2-40B4-BE49-F238E27FC236}">
                          <a16:creationId xmlns:a16="http://schemas.microsoft.com/office/drawing/2014/main" id="{A833CFA1-9C7F-47B9-8266-65DCCC832A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22419" y="1322388"/>
                      <a:ext cx="27233" cy="0"/>
                    </a:xfrm>
                    <a:prstGeom prst="line">
                      <a:avLst/>
                    </a:prstGeom>
                    <a:noFill/>
                    <a:ln w="476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12" name="Groupe 11">
                    <a:extLst>
                      <a:ext uri="{FF2B5EF4-FFF2-40B4-BE49-F238E27FC236}">
                        <a16:creationId xmlns:a16="http://schemas.microsoft.com/office/drawing/2014/main" id="{E869C950-028A-4E3D-B20B-829DDA84E7DD}"/>
                      </a:ext>
                    </a:extLst>
                  </p:cNvPr>
                  <p:cNvGrpSpPr/>
                  <p:nvPr/>
                </p:nvGrpSpPr>
                <p:grpSpPr>
                  <a:xfrm>
                    <a:off x="864892" y="1080485"/>
                    <a:ext cx="58389" cy="459531"/>
                    <a:chOff x="3912089" y="1283685"/>
                    <a:chExt cx="58389" cy="459531"/>
                  </a:xfrm>
                </p:grpSpPr>
                <p:sp>
                  <p:nvSpPr>
                    <p:cNvPr id="16" name="Rectangle 207">
                      <a:extLst>
                        <a:ext uri="{FF2B5EF4-FFF2-40B4-BE49-F238E27FC236}">
                          <a16:creationId xmlns:a16="http://schemas.microsoft.com/office/drawing/2014/main" id="{EC22AB6F-EB92-4D50-93B1-3A5E1F1432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089" y="1666272"/>
                      <a:ext cx="56105" cy="769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" name="Rectangle 208">
                      <a:extLst>
                        <a:ext uri="{FF2B5EF4-FFF2-40B4-BE49-F238E27FC236}">
                          <a16:creationId xmlns:a16="http://schemas.microsoft.com/office/drawing/2014/main" id="{A06A2E47-86B3-4E5C-BD8D-05EC5B8BA3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089" y="1571022"/>
                      <a:ext cx="56105" cy="769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" name="Rectangle 209">
                      <a:extLst>
                        <a:ext uri="{FF2B5EF4-FFF2-40B4-BE49-F238E27FC236}">
                          <a16:creationId xmlns:a16="http://schemas.microsoft.com/office/drawing/2014/main" id="{54EECD35-24F0-4650-94C3-85AD3F77A7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5212" y="1475772"/>
                      <a:ext cx="35266" cy="769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" name="Rectangle 210">
                      <a:extLst>
                        <a:ext uri="{FF2B5EF4-FFF2-40B4-BE49-F238E27FC236}">
                          <a16:creationId xmlns:a16="http://schemas.microsoft.com/office/drawing/2014/main" id="{6F10920A-05CB-447A-BA2E-BC2322A456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5212" y="1378934"/>
                      <a:ext cx="35266" cy="769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" name="Rectangle 211">
                      <a:extLst>
                        <a:ext uri="{FF2B5EF4-FFF2-40B4-BE49-F238E27FC236}">
                          <a16:creationId xmlns:a16="http://schemas.microsoft.com/office/drawing/2014/main" id="{0FF66C7F-0AD5-4CB2-B856-32429DB7A2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5212" y="1283685"/>
                      <a:ext cx="35266" cy="769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3" name="Groupe 12">
                    <a:extLst>
                      <a:ext uri="{FF2B5EF4-FFF2-40B4-BE49-F238E27FC236}">
                        <a16:creationId xmlns:a16="http://schemas.microsoft.com/office/drawing/2014/main" id="{64B59EAD-235E-4FAD-8258-A462B3D2435E}"/>
                      </a:ext>
                    </a:extLst>
                  </p:cNvPr>
                  <p:cNvGrpSpPr/>
                  <p:nvPr/>
                </p:nvGrpSpPr>
                <p:grpSpPr>
                  <a:xfrm>
                    <a:off x="964405" y="1081088"/>
                    <a:ext cx="2563200" cy="500063"/>
                    <a:chOff x="1164430" y="1081088"/>
                    <a:chExt cx="2348707" cy="500063"/>
                  </a:xfrm>
                </p:grpSpPr>
                <p:sp>
                  <p:nvSpPr>
                    <p:cNvPr id="14" name="Freeform 189">
                      <a:extLst>
                        <a:ext uri="{FF2B5EF4-FFF2-40B4-BE49-F238E27FC236}">
                          <a16:creationId xmlns:a16="http://schemas.microsoft.com/office/drawing/2014/main" id="{46CC501D-CB53-4889-A458-A9CCC0903E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75615" y="1101726"/>
                      <a:ext cx="2328758" cy="458788"/>
                    </a:xfrm>
                    <a:custGeom>
                      <a:avLst/>
                      <a:gdLst>
                        <a:gd name="T0" fmla="*/ 8 w 564"/>
                        <a:gd name="T1" fmla="*/ 103 h 110"/>
                        <a:gd name="T2" fmla="*/ 18 w 564"/>
                        <a:gd name="T3" fmla="*/ 92 h 110"/>
                        <a:gd name="T4" fmla="*/ 28 w 564"/>
                        <a:gd name="T5" fmla="*/ 86 h 110"/>
                        <a:gd name="T6" fmla="*/ 39 w 564"/>
                        <a:gd name="T7" fmla="*/ 84 h 110"/>
                        <a:gd name="T8" fmla="*/ 49 w 564"/>
                        <a:gd name="T9" fmla="*/ 82 h 110"/>
                        <a:gd name="T10" fmla="*/ 59 w 564"/>
                        <a:gd name="T11" fmla="*/ 79 h 110"/>
                        <a:gd name="T12" fmla="*/ 70 w 564"/>
                        <a:gd name="T13" fmla="*/ 78 h 110"/>
                        <a:gd name="T14" fmla="*/ 80 w 564"/>
                        <a:gd name="T15" fmla="*/ 75 h 110"/>
                        <a:gd name="T16" fmla="*/ 90 w 564"/>
                        <a:gd name="T17" fmla="*/ 73 h 110"/>
                        <a:gd name="T18" fmla="*/ 101 w 564"/>
                        <a:gd name="T19" fmla="*/ 71 h 110"/>
                        <a:gd name="T20" fmla="*/ 111 w 564"/>
                        <a:gd name="T21" fmla="*/ 71 h 110"/>
                        <a:gd name="T22" fmla="*/ 121 w 564"/>
                        <a:gd name="T23" fmla="*/ 70 h 110"/>
                        <a:gd name="T24" fmla="*/ 132 w 564"/>
                        <a:gd name="T25" fmla="*/ 69 h 110"/>
                        <a:gd name="T26" fmla="*/ 142 w 564"/>
                        <a:gd name="T27" fmla="*/ 67 h 110"/>
                        <a:gd name="T28" fmla="*/ 152 w 564"/>
                        <a:gd name="T29" fmla="*/ 64 h 110"/>
                        <a:gd name="T30" fmla="*/ 163 w 564"/>
                        <a:gd name="T31" fmla="*/ 64 h 110"/>
                        <a:gd name="T32" fmla="*/ 173 w 564"/>
                        <a:gd name="T33" fmla="*/ 63 h 110"/>
                        <a:gd name="T34" fmla="*/ 183 w 564"/>
                        <a:gd name="T35" fmla="*/ 60 h 110"/>
                        <a:gd name="T36" fmla="*/ 194 w 564"/>
                        <a:gd name="T37" fmla="*/ 59 h 110"/>
                        <a:gd name="T38" fmla="*/ 204 w 564"/>
                        <a:gd name="T39" fmla="*/ 58 h 110"/>
                        <a:gd name="T40" fmla="*/ 214 w 564"/>
                        <a:gd name="T41" fmla="*/ 57 h 110"/>
                        <a:gd name="T42" fmla="*/ 225 w 564"/>
                        <a:gd name="T43" fmla="*/ 56 h 110"/>
                        <a:gd name="T44" fmla="*/ 235 w 564"/>
                        <a:gd name="T45" fmla="*/ 54 h 110"/>
                        <a:gd name="T46" fmla="*/ 245 w 564"/>
                        <a:gd name="T47" fmla="*/ 54 h 110"/>
                        <a:gd name="T48" fmla="*/ 256 w 564"/>
                        <a:gd name="T49" fmla="*/ 53 h 110"/>
                        <a:gd name="T50" fmla="*/ 266 w 564"/>
                        <a:gd name="T51" fmla="*/ 51 h 110"/>
                        <a:gd name="T52" fmla="*/ 277 w 564"/>
                        <a:gd name="T53" fmla="*/ 50 h 110"/>
                        <a:gd name="T54" fmla="*/ 287 w 564"/>
                        <a:gd name="T55" fmla="*/ 48 h 110"/>
                        <a:gd name="T56" fmla="*/ 297 w 564"/>
                        <a:gd name="T57" fmla="*/ 46 h 110"/>
                        <a:gd name="T58" fmla="*/ 308 w 564"/>
                        <a:gd name="T59" fmla="*/ 45 h 110"/>
                        <a:gd name="T60" fmla="*/ 318 w 564"/>
                        <a:gd name="T61" fmla="*/ 44 h 110"/>
                        <a:gd name="T62" fmla="*/ 328 w 564"/>
                        <a:gd name="T63" fmla="*/ 43 h 110"/>
                        <a:gd name="T64" fmla="*/ 339 w 564"/>
                        <a:gd name="T65" fmla="*/ 42 h 110"/>
                        <a:gd name="T66" fmla="*/ 349 w 564"/>
                        <a:gd name="T67" fmla="*/ 40 h 110"/>
                        <a:gd name="T68" fmla="*/ 359 w 564"/>
                        <a:gd name="T69" fmla="*/ 39 h 110"/>
                        <a:gd name="T70" fmla="*/ 370 w 564"/>
                        <a:gd name="T71" fmla="*/ 38 h 110"/>
                        <a:gd name="T72" fmla="*/ 380 w 564"/>
                        <a:gd name="T73" fmla="*/ 36 h 110"/>
                        <a:gd name="T74" fmla="*/ 390 w 564"/>
                        <a:gd name="T75" fmla="*/ 36 h 110"/>
                        <a:gd name="T76" fmla="*/ 401 w 564"/>
                        <a:gd name="T77" fmla="*/ 34 h 110"/>
                        <a:gd name="T78" fmla="*/ 411 w 564"/>
                        <a:gd name="T79" fmla="*/ 33 h 110"/>
                        <a:gd name="T80" fmla="*/ 421 w 564"/>
                        <a:gd name="T81" fmla="*/ 31 h 110"/>
                        <a:gd name="T82" fmla="*/ 432 w 564"/>
                        <a:gd name="T83" fmla="*/ 30 h 110"/>
                        <a:gd name="T84" fmla="*/ 442 w 564"/>
                        <a:gd name="T85" fmla="*/ 29 h 110"/>
                        <a:gd name="T86" fmla="*/ 452 w 564"/>
                        <a:gd name="T87" fmla="*/ 28 h 110"/>
                        <a:gd name="T88" fmla="*/ 463 w 564"/>
                        <a:gd name="T89" fmla="*/ 27 h 110"/>
                        <a:gd name="T90" fmla="*/ 473 w 564"/>
                        <a:gd name="T91" fmla="*/ 26 h 110"/>
                        <a:gd name="T92" fmla="*/ 483 w 564"/>
                        <a:gd name="T93" fmla="*/ 25 h 110"/>
                        <a:gd name="T94" fmla="*/ 494 w 564"/>
                        <a:gd name="T95" fmla="*/ 23 h 110"/>
                        <a:gd name="T96" fmla="*/ 504 w 564"/>
                        <a:gd name="T97" fmla="*/ 22 h 110"/>
                        <a:gd name="T98" fmla="*/ 514 w 564"/>
                        <a:gd name="T99" fmla="*/ 20 h 110"/>
                        <a:gd name="T100" fmla="*/ 525 w 564"/>
                        <a:gd name="T101" fmla="*/ 19 h 110"/>
                        <a:gd name="T102" fmla="*/ 535 w 564"/>
                        <a:gd name="T103" fmla="*/ 18 h 110"/>
                        <a:gd name="T104" fmla="*/ 546 w 564"/>
                        <a:gd name="T105" fmla="*/ 14 h 110"/>
                        <a:gd name="T106" fmla="*/ 556 w 564"/>
                        <a:gd name="T107" fmla="*/ 9 h 1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564" h="110">
                          <a:moveTo>
                            <a:pt x="0" y="110"/>
                          </a:moveTo>
                          <a:lnTo>
                            <a:pt x="2" y="110"/>
                          </a:lnTo>
                          <a:lnTo>
                            <a:pt x="5" y="106"/>
                          </a:lnTo>
                          <a:lnTo>
                            <a:pt x="8" y="103"/>
                          </a:lnTo>
                          <a:lnTo>
                            <a:pt x="10" y="103"/>
                          </a:lnTo>
                          <a:lnTo>
                            <a:pt x="13" y="98"/>
                          </a:lnTo>
                          <a:lnTo>
                            <a:pt x="15" y="93"/>
                          </a:lnTo>
                          <a:lnTo>
                            <a:pt x="18" y="92"/>
                          </a:lnTo>
                          <a:lnTo>
                            <a:pt x="20" y="91"/>
                          </a:lnTo>
                          <a:lnTo>
                            <a:pt x="23" y="91"/>
                          </a:lnTo>
                          <a:lnTo>
                            <a:pt x="26" y="87"/>
                          </a:lnTo>
                          <a:lnTo>
                            <a:pt x="28" y="86"/>
                          </a:lnTo>
                          <a:lnTo>
                            <a:pt x="31" y="86"/>
                          </a:lnTo>
                          <a:lnTo>
                            <a:pt x="33" y="86"/>
                          </a:lnTo>
                          <a:lnTo>
                            <a:pt x="36" y="84"/>
                          </a:lnTo>
                          <a:lnTo>
                            <a:pt x="39" y="84"/>
                          </a:lnTo>
                          <a:lnTo>
                            <a:pt x="41" y="83"/>
                          </a:lnTo>
                          <a:lnTo>
                            <a:pt x="44" y="83"/>
                          </a:lnTo>
                          <a:lnTo>
                            <a:pt x="46" y="82"/>
                          </a:lnTo>
                          <a:lnTo>
                            <a:pt x="49" y="82"/>
                          </a:lnTo>
                          <a:lnTo>
                            <a:pt x="52" y="81"/>
                          </a:lnTo>
                          <a:lnTo>
                            <a:pt x="54" y="79"/>
                          </a:lnTo>
                          <a:lnTo>
                            <a:pt x="57" y="79"/>
                          </a:lnTo>
                          <a:lnTo>
                            <a:pt x="59" y="79"/>
                          </a:lnTo>
                          <a:lnTo>
                            <a:pt x="62" y="78"/>
                          </a:lnTo>
                          <a:lnTo>
                            <a:pt x="64" y="78"/>
                          </a:lnTo>
                          <a:lnTo>
                            <a:pt x="67" y="78"/>
                          </a:lnTo>
                          <a:lnTo>
                            <a:pt x="70" y="78"/>
                          </a:lnTo>
                          <a:lnTo>
                            <a:pt x="72" y="76"/>
                          </a:lnTo>
                          <a:lnTo>
                            <a:pt x="75" y="75"/>
                          </a:lnTo>
                          <a:lnTo>
                            <a:pt x="77" y="75"/>
                          </a:lnTo>
                          <a:lnTo>
                            <a:pt x="80" y="75"/>
                          </a:lnTo>
                          <a:lnTo>
                            <a:pt x="83" y="74"/>
                          </a:lnTo>
                          <a:lnTo>
                            <a:pt x="85" y="74"/>
                          </a:lnTo>
                          <a:lnTo>
                            <a:pt x="88" y="73"/>
                          </a:lnTo>
                          <a:lnTo>
                            <a:pt x="90" y="73"/>
                          </a:lnTo>
                          <a:lnTo>
                            <a:pt x="93" y="73"/>
                          </a:lnTo>
                          <a:lnTo>
                            <a:pt x="95" y="72"/>
                          </a:lnTo>
                          <a:lnTo>
                            <a:pt x="98" y="71"/>
                          </a:lnTo>
                          <a:lnTo>
                            <a:pt x="101" y="71"/>
                          </a:lnTo>
                          <a:lnTo>
                            <a:pt x="103" y="71"/>
                          </a:lnTo>
                          <a:lnTo>
                            <a:pt x="106" y="71"/>
                          </a:lnTo>
                          <a:lnTo>
                            <a:pt x="108" y="71"/>
                          </a:lnTo>
                          <a:lnTo>
                            <a:pt x="111" y="71"/>
                          </a:lnTo>
                          <a:lnTo>
                            <a:pt x="114" y="71"/>
                          </a:lnTo>
                          <a:lnTo>
                            <a:pt x="116" y="71"/>
                          </a:lnTo>
                          <a:lnTo>
                            <a:pt x="119" y="71"/>
                          </a:lnTo>
                          <a:lnTo>
                            <a:pt x="121" y="70"/>
                          </a:lnTo>
                          <a:lnTo>
                            <a:pt x="124" y="70"/>
                          </a:lnTo>
                          <a:lnTo>
                            <a:pt x="127" y="69"/>
                          </a:lnTo>
                          <a:lnTo>
                            <a:pt x="129" y="69"/>
                          </a:lnTo>
                          <a:lnTo>
                            <a:pt x="132" y="69"/>
                          </a:lnTo>
                          <a:lnTo>
                            <a:pt x="134" y="69"/>
                          </a:lnTo>
                          <a:lnTo>
                            <a:pt x="137" y="68"/>
                          </a:lnTo>
                          <a:lnTo>
                            <a:pt x="139" y="67"/>
                          </a:lnTo>
                          <a:lnTo>
                            <a:pt x="142" y="67"/>
                          </a:lnTo>
                          <a:lnTo>
                            <a:pt x="145" y="66"/>
                          </a:lnTo>
                          <a:lnTo>
                            <a:pt x="147" y="65"/>
                          </a:lnTo>
                          <a:lnTo>
                            <a:pt x="150" y="64"/>
                          </a:lnTo>
                          <a:lnTo>
                            <a:pt x="152" y="64"/>
                          </a:lnTo>
                          <a:lnTo>
                            <a:pt x="155" y="64"/>
                          </a:lnTo>
                          <a:lnTo>
                            <a:pt x="158" y="64"/>
                          </a:lnTo>
                          <a:lnTo>
                            <a:pt x="160" y="64"/>
                          </a:lnTo>
                          <a:lnTo>
                            <a:pt x="163" y="64"/>
                          </a:lnTo>
                          <a:lnTo>
                            <a:pt x="165" y="64"/>
                          </a:lnTo>
                          <a:lnTo>
                            <a:pt x="168" y="64"/>
                          </a:lnTo>
                          <a:lnTo>
                            <a:pt x="170" y="63"/>
                          </a:lnTo>
                          <a:lnTo>
                            <a:pt x="173" y="63"/>
                          </a:lnTo>
                          <a:lnTo>
                            <a:pt x="176" y="63"/>
                          </a:lnTo>
                          <a:lnTo>
                            <a:pt x="178" y="62"/>
                          </a:lnTo>
                          <a:lnTo>
                            <a:pt x="181" y="61"/>
                          </a:lnTo>
                          <a:lnTo>
                            <a:pt x="183" y="60"/>
                          </a:lnTo>
                          <a:lnTo>
                            <a:pt x="186" y="59"/>
                          </a:lnTo>
                          <a:lnTo>
                            <a:pt x="189" y="59"/>
                          </a:lnTo>
                          <a:lnTo>
                            <a:pt x="191" y="59"/>
                          </a:lnTo>
                          <a:lnTo>
                            <a:pt x="194" y="59"/>
                          </a:lnTo>
                          <a:lnTo>
                            <a:pt x="196" y="59"/>
                          </a:lnTo>
                          <a:lnTo>
                            <a:pt x="199" y="58"/>
                          </a:lnTo>
                          <a:lnTo>
                            <a:pt x="202" y="58"/>
                          </a:lnTo>
                          <a:lnTo>
                            <a:pt x="204" y="58"/>
                          </a:lnTo>
                          <a:lnTo>
                            <a:pt x="207" y="58"/>
                          </a:lnTo>
                          <a:lnTo>
                            <a:pt x="209" y="58"/>
                          </a:lnTo>
                          <a:lnTo>
                            <a:pt x="212" y="57"/>
                          </a:lnTo>
                          <a:lnTo>
                            <a:pt x="214" y="57"/>
                          </a:lnTo>
                          <a:lnTo>
                            <a:pt x="217" y="56"/>
                          </a:lnTo>
                          <a:lnTo>
                            <a:pt x="220" y="56"/>
                          </a:lnTo>
                          <a:lnTo>
                            <a:pt x="222" y="56"/>
                          </a:lnTo>
                          <a:lnTo>
                            <a:pt x="225" y="56"/>
                          </a:lnTo>
                          <a:lnTo>
                            <a:pt x="227" y="55"/>
                          </a:lnTo>
                          <a:lnTo>
                            <a:pt x="230" y="55"/>
                          </a:lnTo>
                          <a:lnTo>
                            <a:pt x="233" y="55"/>
                          </a:lnTo>
                          <a:lnTo>
                            <a:pt x="235" y="54"/>
                          </a:lnTo>
                          <a:lnTo>
                            <a:pt x="238" y="54"/>
                          </a:lnTo>
                          <a:lnTo>
                            <a:pt x="240" y="54"/>
                          </a:lnTo>
                          <a:lnTo>
                            <a:pt x="243" y="54"/>
                          </a:lnTo>
                          <a:lnTo>
                            <a:pt x="245" y="54"/>
                          </a:lnTo>
                          <a:lnTo>
                            <a:pt x="248" y="54"/>
                          </a:lnTo>
                          <a:lnTo>
                            <a:pt x="251" y="54"/>
                          </a:lnTo>
                          <a:lnTo>
                            <a:pt x="253" y="53"/>
                          </a:lnTo>
                          <a:lnTo>
                            <a:pt x="256" y="53"/>
                          </a:lnTo>
                          <a:lnTo>
                            <a:pt x="258" y="52"/>
                          </a:lnTo>
                          <a:lnTo>
                            <a:pt x="261" y="52"/>
                          </a:lnTo>
                          <a:lnTo>
                            <a:pt x="264" y="52"/>
                          </a:lnTo>
                          <a:lnTo>
                            <a:pt x="266" y="51"/>
                          </a:lnTo>
                          <a:lnTo>
                            <a:pt x="269" y="51"/>
                          </a:lnTo>
                          <a:lnTo>
                            <a:pt x="271" y="51"/>
                          </a:lnTo>
                          <a:lnTo>
                            <a:pt x="274" y="50"/>
                          </a:lnTo>
                          <a:lnTo>
                            <a:pt x="277" y="50"/>
                          </a:lnTo>
                          <a:lnTo>
                            <a:pt x="279" y="50"/>
                          </a:lnTo>
                          <a:lnTo>
                            <a:pt x="282" y="50"/>
                          </a:lnTo>
                          <a:lnTo>
                            <a:pt x="284" y="49"/>
                          </a:lnTo>
                          <a:lnTo>
                            <a:pt x="287" y="48"/>
                          </a:lnTo>
                          <a:lnTo>
                            <a:pt x="289" y="47"/>
                          </a:lnTo>
                          <a:lnTo>
                            <a:pt x="292" y="47"/>
                          </a:lnTo>
                          <a:lnTo>
                            <a:pt x="295" y="47"/>
                          </a:lnTo>
                          <a:lnTo>
                            <a:pt x="297" y="46"/>
                          </a:lnTo>
                          <a:lnTo>
                            <a:pt x="300" y="46"/>
                          </a:lnTo>
                          <a:lnTo>
                            <a:pt x="302" y="46"/>
                          </a:lnTo>
                          <a:lnTo>
                            <a:pt x="305" y="45"/>
                          </a:lnTo>
                          <a:lnTo>
                            <a:pt x="308" y="45"/>
                          </a:lnTo>
                          <a:lnTo>
                            <a:pt x="310" y="44"/>
                          </a:lnTo>
                          <a:lnTo>
                            <a:pt x="313" y="44"/>
                          </a:lnTo>
                          <a:lnTo>
                            <a:pt x="315" y="44"/>
                          </a:lnTo>
                          <a:lnTo>
                            <a:pt x="318" y="44"/>
                          </a:lnTo>
                          <a:lnTo>
                            <a:pt x="320" y="44"/>
                          </a:lnTo>
                          <a:lnTo>
                            <a:pt x="323" y="43"/>
                          </a:lnTo>
                          <a:lnTo>
                            <a:pt x="326" y="43"/>
                          </a:lnTo>
                          <a:lnTo>
                            <a:pt x="328" y="43"/>
                          </a:lnTo>
                          <a:lnTo>
                            <a:pt x="331" y="42"/>
                          </a:lnTo>
                          <a:lnTo>
                            <a:pt x="333" y="42"/>
                          </a:lnTo>
                          <a:lnTo>
                            <a:pt x="336" y="42"/>
                          </a:lnTo>
                          <a:lnTo>
                            <a:pt x="339" y="42"/>
                          </a:lnTo>
                          <a:lnTo>
                            <a:pt x="341" y="41"/>
                          </a:lnTo>
                          <a:lnTo>
                            <a:pt x="344" y="41"/>
                          </a:lnTo>
                          <a:lnTo>
                            <a:pt x="346" y="41"/>
                          </a:lnTo>
                          <a:lnTo>
                            <a:pt x="349" y="40"/>
                          </a:lnTo>
                          <a:lnTo>
                            <a:pt x="352" y="40"/>
                          </a:lnTo>
                          <a:lnTo>
                            <a:pt x="354" y="39"/>
                          </a:lnTo>
                          <a:lnTo>
                            <a:pt x="357" y="39"/>
                          </a:lnTo>
                          <a:lnTo>
                            <a:pt x="359" y="39"/>
                          </a:lnTo>
                          <a:lnTo>
                            <a:pt x="362" y="38"/>
                          </a:lnTo>
                          <a:lnTo>
                            <a:pt x="364" y="38"/>
                          </a:lnTo>
                          <a:lnTo>
                            <a:pt x="367" y="38"/>
                          </a:lnTo>
                          <a:lnTo>
                            <a:pt x="370" y="38"/>
                          </a:lnTo>
                          <a:lnTo>
                            <a:pt x="372" y="38"/>
                          </a:lnTo>
                          <a:lnTo>
                            <a:pt x="375" y="38"/>
                          </a:lnTo>
                          <a:lnTo>
                            <a:pt x="377" y="36"/>
                          </a:lnTo>
                          <a:lnTo>
                            <a:pt x="380" y="36"/>
                          </a:lnTo>
                          <a:lnTo>
                            <a:pt x="383" y="36"/>
                          </a:lnTo>
                          <a:lnTo>
                            <a:pt x="385" y="36"/>
                          </a:lnTo>
                          <a:lnTo>
                            <a:pt x="388" y="36"/>
                          </a:lnTo>
                          <a:lnTo>
                            <a:pt x="390" y="36"/>
                          </a:lnTo>
                          <a:lnTo>
                            <a:pt x="393" y="35"/>
                          </a:lnTo>
                          <a:lnTo>
                            <a:pt x="396" y="35"/>
                          </a:lnTo>
                          <a:lnTo>
                            <a:pt x="398" y="35"/>
                          </a:lnTo>
                          <a:lnTo>
                            <a:pt x="401" y="34"/>
                          </a:lnTo>
                          <a:lnTo>
                            <a:pt x="403" y="34"/>
                          </a:lnTo>
                          <a:lnTo>
                            <a:pt x="406" y="34"/>
                          </a:lnTo>
                          <a:lnTo>
                            <a:pt x="408" y="33"/>
                          </a:lnTo>
                          <a:lnTo>
                            <a:pt x="411" y="33"/>
                          </a:lnTo>
                          <a:lnTo>
                            <a:pt x="414" y="32"/>
                          </a:lnTo>
                          <a:lnTo>
                            <a:pt x="416" y="32"/>
                          </a:lnTo>
                          <a:lnTo>
                            <a:pt x="419" y="31"/>
                          </a:lnTo>
                          <a:lnTo>
                            <a:pt x="421" y="31"/>
                          </a:lnTo>
                          <a:lnTo>
                            <a:pt x="424" y="31"/>
                          </a:lnTo>
                          <a:lnTo>
                            <a:pt x="427" y="30"/>
                          </a:lnTo>
                          <a:lnTo>
                            <a:pt x="429" y="30"/>
                          </a:lnTo>
                          <a:lnTo>
                            <a:pt x="432" y="30"/>
                          </a:lnTo>
                          <a:lnTo>
                            <a:pt x="434" y="29"/>
                          </a:lnTo>
                          <a:lnTo>
                            <a:pt x="437" y="29"/>
                          </a:lnTo>
                          <a:lnTo>
                            <a:pt x="439" y="29"/>
                          </a:lnTo>
                          <a:lnTo>
                            <a:pt x="442" y="29"/>
                          </a:lnTo>
                          <a:lnTo>
                            <a:pt x="445" y="28"/>
                          </a:lnTo>
                          <a:lnTo>
                            <a:pt x="447" y="28"/>
                          </a:lnTo>
                          <a:lnTo>
                            <a:pt x="450" y="28"/>
                          </a:lnTo>
                          <a:lnTo>
                            <a:pt x="452" y="28"/>
                          </a:lnTo>
                          <a:lnTo>
                            <a:pt x="455" y="28"/>
                          </a:lnTo>
                          <a:lnTo>
                            <a:pt x="458" y="27"/>
                          </a:lnTo>
                          <a:lnTo>
                            <a:pt x="460" y="27"/>
                          </a:lnTo>
                          <a:lnTo>
                            <a:pt x="463" y="27"/>
                          </a:lnTo>
                          <a:lnTo>
                            <a:pt x="465" y="27"/>
                          </a:lnTo>
                          <a:lnTo>
                            <a:pt x="468" y="27"/>
                          </a:lnTo>
                          <a:lnTo>
                            <a:pt x="471" y="27"/>
                          </a:lnTo>
                          <a:lnTo>
                            <a:pt x="473" y="26"/>
                          </a:lnTo>
                          <a:lnTo>
                            <a:pt x="476" y="26"/>
                          </a:lnTo>
                          <a:lnTo>
                            <a:pt x="478" y="26"/>
                          </a:lnTo>
                          <a:lnTo>
                            <a:pt x="481" y="25"/>
                          </a:lnTo>
                          <a:lnTo>
                            <a:pt x="483" y="25"/>
                          </a:lnTo>
                          <a:lnTo>
                            <a:pt x="486" y="25"/>
                          </a:lnTo>
                          <a:lnTo>
                            <a:pt x="489" y="24"/>
                          </a:lnTo>
                          <a:lnTo>
                            <a:pt x="491" y="24"/>
                          </a:lnTo>
                          <a:lnTo>
                            <a:pt x="494" y="23"/>
                          </a:lnTo>
                          <a:lnTo>
                            <a:pt x="496" y="22"/>
                          </a:lnTo>
                          <a:lnTo>
                            <a:pt x="499" y="22"/>
                          </a:lnTo>
                          <a:lnTo>
                            <a:pt x="502" y="22"/>
                          </a:lnTo>
                          <a:lnTo>
                            <a:pt x="504" y="22"/>
                          </a:lnTo>
                          <a:lnTo>
                            <a:pt x="507" y="21"/>
                          </a:lnTo>
                          <a:lnTo>
                            <a:pt x="509" y="21"/>
                          </a:lnTo>
                          <a:lnTo>
                            <a:pt x="512" y="21"/>
                          </a:lnTo>
                          <a:lnTo>
                            <a:pt x="514" y="20"/>
                          </a:lnTo>
                          <a:lnTo>
                            <a:pt x="517" y="20"/>
                          </a:lnTo>
                          <a:lnTo>
                            <a:pt x="520" y="20"/>
                          </a:lnTo>
                          <a:lnTo>
                            <a:pt x="522" y="19"/>
                          </a:lnTo>
                          <a:lnTo>
                            <a:pt x="525" y="19"/>
                          </a:lnTo>
                          <a:lnTo>
                            <a:pt x="527" y="18"/>
                          </a:lnTo>
                          <a:lnTo>
                            <a:pt x="530" y="18"/>
                          </a:lnTo>
                          <a:lnTo>
                            <a:pt x="533" y="18"/>
                          </a:lnTo>
                          <a:lnTo>
                            <a:pt x="535" y="18"/>
                          </a:lnTo>
                          <a:lnTo>
                            <a:pt x="538" y="15"/>
                          </a:lnTo>
                          <a:lnTo>
                            <a:pt x="540" y="15"/>
                          </a:lnTo>
                          <a:lnTo>
                            <a:pt x="543" y="14"/>
                          </a:lnTo>
                          <a:lnTo>
                            <a:pt x="546" y="14"/>
                          </a:lnTo>
                          <a:lnTo>
                            <a:pt x="548" y="14"/>
                          </a:lnTo>
                          <a:lnTo>
                            <a:pt x="551" y="13"/>
                          </a:lnTo>
                          <a:lnTo>
                            <a:pt x="553" y="9"/>
                          </a:lnTo>
                          <a:lnTo>
                            <a:pt x="556" y="9"/>
                          </a:lnTo>
                          <a:lnTo>
                            <a:pt x="558" y="5"/>
                          </a:lnTo>
                          <a:lnTo>
                            <a:pt x="561" y="2"/>
                          </a:lnTo>
                          <a:lnTo>
                            <a:pt x="564" y="0"/>
                          </a:lnTo>
                        </a:path>
                      </a:pathLst>
                    </a:custGeom>
                    <a:noFill/>
                    <a:ln w="7938" cap="rnd">
                      <a:solidFill>
                        <a:schemeClr val="accent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5" name="Rectangle 212">
                      <a:extLst>
                        <a:ext uri="{FF2B5EF4-FFF2-40B4-BE49-F238E27FC236}">
                          <a16:creationId xmlns:a16="http://schemas.microsoft.com/office/drawing/2014/main" id="{8F60042D-A610-4A91-BA9C-5F080C2314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64430" y="1081088"/>
                      <a:ext cx="2348707" cy="500063"/>
                    </a:xfrm>
                    <a:prstGeom prst="rect">
                      <a:avLst/>
                    </a:prstGeom>
                    <a:noFill/>
                    <a:ln w="6350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8" name="Rectangle 214">
                  <a:extLst>
                    <a:ext uri="{FF2B5EF4-FFF2-40B4-BE49-F238E27FC236}">
                      <a16:creationId xmlns:a16="http://schemas.microsoft.com/office/drawing/2014/main" id="{5CA73EFE-A737-40FC-A435-87954AD78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418116" y="1406234"/>
                  <a:ext cx="679673" cy="1862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800" b="1" i="1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CSPG4</a:t>
                  </a:r>
                  <a:r>
                    <a:rPr kumimoji="0" lang="fr-FR" altLang="fr-FR" sz="8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r>
                    <a:rPr kumimoji="0" lang="fr-FR" altLang="fr-FR" sz="800" b="0" i="0" u="none" strike="noStrike" cap="none" normalizeH="0" baseline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mRNA</a:t>
                  </a:r>
                  <a:endParaRPr kumimoji="0" lang="fr-FR" altLang="fr-FR" sz="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8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(log2-ratio)</a:t>
                  </a:r>
                  <a:endParaRPr kumimoji="0" lang="fr-FR" altLang="fr-FR" sz="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A9264F5E-DE61-4BB4-B066-073298003F1E}"/>
                    </a:ext>
                  </a:extLst>
                </p:cNvPr>
                <p:cNvSpPr txBox="1"/>
                <p:nvPr/>
              </p:nvSpPr>
              <p:spPr>
                <a:xfrm>
                  <a:off x="1242060" y="1666928"/>
                  <a:ext cx="87395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i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CSPG4</a:t>
                  </a:r>
                  <a:r>
                    <a:rPr lang="fr-FR" sz="1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-low</a:t>
                  </a:r>
                </a:p>
              </p:txBody>
            </p:sp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ED98AD91-CD10-42DC-936B-6B03BEC9A0D4}"/>
                    </a:ext>
                  </a:extLst>
                </p:cNvPr>
                <p:cNvSpPr txBox="1"/>
                <p:nvPr/>
              </p:nvSpPr>
              <p:spPr>
                <a:xfrm>
                  <a:off x="2514600" y="1666928"/>
                  <a:ext cx="93166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000" b="1" i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CSPG4</a:t>
                  </a:r>
                  <a:r>
                    <a:rPr lang="fr-FR" sz="10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-high</a:t>
                  </a:r>
                </a:p>
              </p:txBody>
            </p:sp>
          </p:grp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21C4C332-B4D8-44F7-BBB8-CEAFA88B99E2}"/>
                </a:ext>
              </a:extLst>
            </p:cNvPr>
            <p:cNvGrpSpPr/>
            <p:nvPr/>
          </p:nvGrpSpPr>
          <p:grpSpPr>
            <a:xfrm>
              <a:off x="4148954" y="1292153"/>
              <a:ext cx="0" cy="4504102"/>
              <a:chOff x="2339340" y="1043599"/>
              <a:chExt cx="0" cy="4504102"/>
            </a:xfrm>
          </p:grpSpPr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1DF9A12E-F632-4C53-A48E-1665D8E8B05A}"/>
                  </a:ext>
                </a:extLst>
              </p:cNvPr>
              <p:cNvCxnSpPr/>
              <p:nvPr/>
            </p:nvCxnSpPr>
            <p:spPr>
              <a:xfrm>
                <a:off x="2339340" y="1043599"/>
                <a:ext cx="0" cy="4504102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E4CE904E-2862-49A5-8066-367078311061}"/>
                  </a:ext>
                </a:extLst>
              </p:cNvPr>
              <p:cNvCxnSpPr/>
              <p:nvPr/>
            </p:nvCxnSpPr>
            <p:spPr>
              <a:xfrm>
                <a:off x="2339340" y="1043599"/>
                <a:ext cx="0" cy="4504102"/>
              </a:xfrm>
              <a:prstGeom prst="line">
                <a:avLst/>
              </a:prstGeom>
              <a:ln w="12700">
                <a:solidFill>
                  <a:srgbClr val="FF99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38E674C9-7281-4958-978B-E4C0D6265019}"/>
                </a:ext>
              </a:extLst>
            </p:cNvPr>
            <p:cNvGrpSpPr/>
            <p:nvPr/>
          </p:nvGrpSpPr>
          <p:grpSpPr>
            <a:xfrm>
              <a:off x="1884876" y="2009834"/>
              <a:ext cx="411972" cy="3757181"/>
              <a:chOff x="556417" y="1943099"/>
              <a:chExt cx="411972" cy="3757181"/>
            </a:xfrm>
          </p:grpSpPr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9A302748-79CB-4F9E-B6D5-686DCBE72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43" y="1943099"/>
                <a:ext cx="18434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TP53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6">
                <a:extLst>
                  <a:ext uri="{FF2B5EF4-FFF2-40B4-BE49-F238E27FC236}">
                    <a16:creationId xmlns:a16="http://schemas.microsoft.com/office/drawing/2014/main" id="{A77FBD5A-6AC9-437C-BC95-CEF82B8B0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205" y="2026020"/>
                <a:ext cx="20518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ATRX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7">
                <a:extLst>
                  <a:ext uri="{FF2B5EF4-FFF2-40B4-BE49-F238E27FC236}">
                    <a16:creationId xmlns:a16="http://schemas.microsoft.com/office/drawing/2014/main" id="{94922E99-28BF-4602-B503-BA2844813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309" y="2110301"/>
                <a:ext cx="14908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TTN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8">
                <a:extLst>
                  <a:ext uri="{FF2B5EF4-FFF2-40B4-BE49-F238E27FC236}">
                    <a16:creationId xmlns:a16="http://schemas.microsoft.com/office/drawing/2014/main" id="{3B037C47-8EDE-4EC4-B9E5-28A7B8127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707" y="2193222"/>
                <a:ext cx="15068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RB1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9">
                <a:extLst>
                  <a:ext uri="{FF2B5EF4-FFF2-40B4-BE49-F238E27FC236}">
                    <a16:creationId xmlns:a16="http://schemas.microsoft.com/office/drawing/2014/main" id="{04E9925D-DB2E-41FF-A5E7-C1F674B73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497" y="2276143"/>
                <a:ext cx="26289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MUC16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10">
                <a:extLst>
                  <a:ext uri="{FF2B5EF4-FFF2-40B4-BE49-F238E27FC236}">
                    <a16:creationId xmlns:a16="http://schemas.microsoft.com/office/drawing/2014/main" id="{E8655744-DFAA-4642-9FA5-213226B70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395" y="2359065"/>
                <a:ext cx="20999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PCLO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11">
                <a:extLst>
                  <a:ext uri="{FF2B5EF4-FFF2-40B4-BE49-F238E27FC236}">
                    <a16:creationId xmlns:a16="http://schemas.microsoft.com/office/drawing/2014/main" id="{FA764504-B33F-4009-B41A-CCC1EBC4C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305" y="2443345"/>
                <a:ext cx="25808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USH2A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12">
                <a:extLst>
                  <a:ext uri="{FF2B5EF4-FFF2-40B4-BE49-F238E27FC236}">
                    <a16:creationId xmlns:a16="http://schemas.microsoft.com/office/drawing/2014/main" id="{E3C5AB84-6BDC-4DE4-AC85-30F80C9D3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497" y="2526267"/>
                <a:ext cx="26289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MUC17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13">
                <a:extLst>
                  <a:ext uri="{FF2B5EF4-FFF2-40B4-BE49-F238E27FC236}">
                    <a16:creationId xmlns:a16="http://schemas.microsoft.com/office/drawing/2014/main" id="{07A3A8AC-F1FD-42F0-8651-916D91C60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897" y="2609188"/>
                <a:ext cx="15549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DH5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14">
                <a:extLst>
                  <a:ext uri="{FF2B5EF4-FFF2-40B4-BE49-F238E27FC236}">
                    <a16:creationId xmlns:a16="http://schemas.microsoft.com/office/drawing/2014/main" id="{EDD45D2A-C30B-4FDB-BAC8-9DB45051F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305" y="2693468"/>
                <a:ext cx="25808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SCN2A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15">
                <a:extLst>
                  <a:ext uri="{FF2B5EF4-FFF2-40B4-BE49-F238E27FC236}">
                    <a16:creationId xmlns:a16="http://schemas.microsoft.com/office/drawing/2014/main" id="{1995F4BD-0B1B-4797-8207-6EC6775D1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115" y="2776390"/>
                <a:ext cx="25327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GPR98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16">
                <a:extLst>
                  <a:ext uri="{FF2B5EF4-FFF2-40B4-BE49-F238E27FC236}">
                    <a16:creationId xmlns:a16="http://schemas.microsoft.com/office/drawing/2014/main" id="{36EFBF84-3278-492E-B5E4-6ED318CFC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481" y="2859311"/>
                <a:ext cx="270908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CSMD1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17">
                <a:extLst>
                  <a:ext uri="{FF2B5EF4-FFF2-40B4-BE49-F238E27FC236}">
                    <a16:creationId xmlns:a16="http://schemas.microsoft.com/office/drawing/2014/main" id="{DF3521FF-3E8D-416A-AEB9-7AB154F44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425" y="2942232"/>
                <a:ext cx="19396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LRP2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8">
                <a:extLst>
                  <a:ext uri="{FF2B5EF4-FFF2-40B4-BE49-F238E27FC236}">
                    <a16:creationId xmlns:a16="http://schemas.microsoft.com/office/drawing/2014/main" id="{D605A010-263A-447B-915E-C75562AB6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601" y="3026513"/>
                <a:ext cx="206788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RYR1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19">
                <a:extLst>
                  <a:ext uri="{FF2B5EF4-FFF2-40B4-BE49-F238E27FC236}">
                    <a16:creationId xmlns:a16="http://schemas.microsoft.com/office/drawing/2014/main" id="{1BD2782F-B36F-4192-BD69-7277D97A2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436" y="3109434"/>
                <a:ext cx="294953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MT-CO1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20">
                <a:extLst>
                  <a:ext uri="{FF2B5EF4-FFF2-40B4-BE49-F238E27FC236}">
                    <a16:creationId xmlns:a16="http://schemas.microsoft.com/office/drawing/2014/main" id="{E8E2C1A7-4670-4C26-A14B-A06798C1D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837" y="3192355"/>
                <a:ext cx="18755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FAT3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id="{17BFCC18-F71E-4211-8BB7-CF99D7CDB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275" y="3275277"/>
                <a:ext cx="27411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OBSCN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22">
                <a:extLst>
                  <a:ext uri="{FF2B5EF4-FFF2-40B4-BE49-F238E27FC236}">
                    <a16:creationId xmlns:a16="http://schemas.microsoft.com/office/drawing/2014/main" id="{D894004C-96FA-4BA8-9FCA-9EC6E3679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601" y="3359557"/>
                <a:ext cx="206788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RYR2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23">
                <a:extLst>
                  <a:ext uri="{FF2B5EF4-FFF2-40B4-BE49-F238E27FC236}">
                    <a16:creationId xmlns:a16="http://schemas.microsoft.com/office/drawing/2014/main" id="{F70A1187-2B6E-4B1D-ACBA-0E7622C8F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691" y="3442479"/>
                <a:ext cx="158698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AHK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24">
                <a:extLst>
                  <a:ext uri="{FF2B5EF4-FFF2-40B4-BE49-F238E27FC236}">
                    <a16:creationId xmlns:a16="http://schemas.microsoft.com/office/drawing/2014/main" id="{75D58534-BEA0-49A2-9AA1-6B9F70FC4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743" y="3525400"/>
                <a:ext cx="34464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PKHD1L1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25">
                <a:extLst>
                  <a:ext uri="{FF2B5EF4-FFF2-40B4-BE49-F238E27FC236}">
                    <a16:creationId xmlns:a16="http://schemas.microsoft.com/office/drawing/2014/main" id="{195F65D0-9742-42C5-BA8E-8D810E55B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515" y="3608321"/>
                <a:ext cx="14587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NF1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26">
                <a:extLst>
                  <a:ext uri="{FF2B5EF4-FFF2-40B4-BE49-F238E27FC236}">
                    <a16:creationId xmlns:a16="http://schemas.microsoft.com/office/drawing/2014/main" id="{C036136E-6B13-471D-9D49-4D4096928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129" y="3692602"/>
                <a:ext cx="24526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LRP1B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27">
                <a:extLst>
                  <a:ext uri="{FF2B5EF4-FFF2-40B4-BE49-F238E27FC236}">
                    <a16:creationId xmlns:a16="http://schemas.microsoft.com/office/drawing/2014/main" id="{16AA6FBA-5563-4000-BEBF-E81C37616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073" y="3775523"/>
                <a:ext cx="16831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DCC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28">
                <a:extLst>
                  <a:ext uri="{FF2B5EF4-FFF2-40B4-BE49-F238E27FC236}">
                    <a16:creationId xmlns:a16="http://schemas.microsoft.com/office/drawing/2014/main" id="{270CAEE2-5351-4FF6-B7CD-44698DDF6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497" y="3858444"/>
                <a:ext cx="26289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DCHS2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29">
                <a:extLst>
                  <a:ext uri="{FF2B5EF4-FFF2-40B4-BE49-F238E27FC236}">
                    <a16:creationId xmlns:a16="http://schemas.microsoft.com/office/drawing/2014/main" id="{D1D814E4-3340-4C74-B741-256FB872D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436" y="3942725"/>
                <a:ext cx="294953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MT-CO2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tangle 30">
                <a:extLst>
                  <a:ext uri="{FF2B5EF4-FFF2-40B4-BE49-F238E27FC236}">
                    <a16:creationId xmlns:a16="http://schemas.microsoft.com/office/drawing/2014/main" id="{87444C5E-9F71-4F16-9F77-8845AAEFF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189" y="4025646"/>
                <a:ext cx="21320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APOB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31">
                <a:extLst>
                  <a:ext uri="{FF2B5EF4-FFF2-40B4-BE49-F238E27FC236}">
                    <a16:creationId xmlns:a16="http://schemas.microsoft.com/office/drawing/2014/main" id="{09CC0682-3A9C-4992-A25A-F50B8E9F0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803" y="4108567"/>
                <a:ext cx="312586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SPHKAP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0" name="Rectangle 32">
                <a:extLst>
                  <a:ext uri="{FF2B5EF4-FFF2-40B4-BE49-F238E27FC236}">
                    <a16:creationId xmlns:a16="http://schemas.microsoft.com/office/drawing/2014/main" id="{8032DC71-E1ED-42AC-9861-EE6BDBB63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99" y="4191489"/>
                <a:ext cx="26129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MACF1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33">
                <a:extLst>
                  <a:ext uri="{FF2B5EF4-FFF2-40B4-BE49-F238E27FC236}">
                    <a16:creationId xmlns:a16="http://schemas.microsoft.com/office/drawing/2014/main" id="{C77468BC-18F1-4EF2-8D7C-ECAC5068A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897" y="4275769"/>
                <a:ext cx="15549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DH9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34">
                <a:extLst>
                  <a:ext uri="{FF2B5EF4-FFF2-40B4-BE49-F238E27FC236}">
                    <a16:creationId xmlns:a16="http://schemas.microsoft.com/office/drawing/2014/main" id="{D018ED7B-5691-478B-AC1A-8BE220894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939" y="4358691"/>
                <a:ext cx="24045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HYDIN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35">
                <a:extLst>
                  <a:ext uri="{FF2B5EF4-FFF2-40B4-BE49-F238E27FC236}">
                    <a16:creationId xmlns:a16="http://schemas.microsoft.com/office/drawing/2014/main" id="{3E92A18A-491B-42A8-AF3A-6DEFE03F4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205" y="4441612"/>
                <a:ext cx="20518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PEG3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36">
                <a:extLst>
                  <a:ext uri="{FF2B5EF4-FFF2-40B4-BE49-F238E27FC236}">
                    <a16:creationId xmlns:a16="http://schemas.microsoft.com/office/drawing/2014/main" id="{1520B2BA-D2D4-4DD0-A7D5-0712974D7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897" y="4524533"/>
                <a:ext cx="15549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DH8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37">
                <a:extLst>
                  <a:ext uri="{FF2B5EF4-FFF2-40B4-BE49-F238E27FC236}">
                    <a16:creationId xmlns:a16="http://schemas.microsoft.com/office/drawing/2014/main" id="{DFF9D772-13F7-47EF-AD00-9D137BA46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024" y="4608814"/>
                <a:ext cx="301365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TNRC18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38">
                <a:extLst>
                  <a:ext uri="{FF2B5EF4-FFF2-40B4-BE49-F238E27FC236}">
                    <a16:creationId xmlns:a16="http://schemas.microsoft.com/office/drawing/2014/main" id="{695EE22B-CCFE-425D-91E8-3BD2D23A1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115" y="4691735"/>
                <a:ext cx="25327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SYNE1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angle 39">
                <a:extLst>
                  <a:ext uri="{FF2B5EF4-FFF2-40B4-BE49-F238E27FC236}">
                    <a16:creationId xmlns:a16="http://schemas.microsoft.com/office/drawing/2014/main" id="{6B306CC9-FCEA-429F-8DA4-F101A9BCC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897" y="4774656"/>
                <a:ext cx="15549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DH7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40">
                <a:extLst>
                  <a:ext uri="{FF2B5EF4-FFF2-40B4-BE49-F238E27FC236}">
                    <a16:creationId xmlns:a16="http://schemas.microsoft.com/office/drawing/2014/main" id="{FC9A36AA-1CBD-491A-9838-C8102B430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837" y="4857577"/>
                <a:ext cx="18755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FAT1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41">
                <a:extLst>
                  <a:ext uri="{FF2B5EF4-FFF2-40B4-BE49-F238E27FC236}">
                    <a16:creationId xmlns:a16="http://schemas.microsoft.com/office/drawing/2014/main" id="{BCDFBF89-A9E0-4D7C-9859-786965BF6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417" y="4941858"/>
                <a:ext cx="41197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TMEM132C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42">
                <a:extLst>
                  <a:ext uri="{FF2B5EF4-FFF2-40B4-BE49-F238E27FC236}">
                    <a16:creationId xmlns:a16="http://schemas.microsoft.com/office/drawing/2014/main" id="{4DFD6520-0165-4811-908F-0909C9ED8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309" y="5024779"/>
                <a:ext cx="14908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FLG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43">
                <a:extLst>
                  <a:ext uri="{FF2B5EF4-FFF2-40B4-BE49-F238E27FC236}">
                    <a16:creationId xmlns:a16="http://schemas.microsoft.com/office/drawing/2014/main" id="{55956A6B-584E-4710-80AB-35A6C0C96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466" y="5107701"/>
                <a:ext cx="278923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ZNF831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44">
                <a:extLst>
                  <a:ext uri="{FF2B5EF4-FFF2-40B4-BE49-F238E27FC236}">
                    <a16:creationId xmlns:a16="http://schemas.microsoft.com/office/drawing/2014/main" id="{7C3582DA-DAEC-4EC2-A0A7-439BADEFB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777" y="5191981"/>
                <a:ext cx="219612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MUC4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45">
                <a:extLst>
                  <a:ext uri="{FF2B5EF4-FFF2-40B4-BE49-F238E27FC236}">
                    <a16:creationId xmlns:a16="http://schemas.microsoft.com/office/drawing/2014/main" id="{7B71289B-7333-4AAE-8C00-B6010783D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305" y="5274902"/>
                <a:ext cx="258084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SCN9A</a:t>
                </a:r>
                <a:endParaRPr kumimoji="0" lang="fr-FR" altLang="fr-FR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46">
                <a:extLst>
                  <a:ext uri="{FF2B5EF4-FFF2-40B4-BE49-F238E27FC236}">
                    <a16:creationId xmlns:a16="http://schemas.microsoft.com/office/drawing/2014/main" id="{834DC614-D1A0-4D0D-A3F6-F9429109A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099" y="5357824"/>
                <a:ext cx="261290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FREM2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47">
                <a:extLst>
                  <a:ext uri="{FF2B5EF4-FFF2-40B4-BE49-F238E27FC236}">
                    <a16:creationId xmlns:a16="http://schemas.microsoft.com/office/drawing/2014/main" id="{ADEFC870-8285-484D-BE0F-8C2A3AD3C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481" y="5440745"/>
                <a:ext cx="270908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NUMBL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76" name="Rectangle 48">
                <a:extLst>
                  <a:ext uri="{FF2B5EF4-FFF2-40B4-BE49-F238E27FC236}">
                    <a16:creationId xmlns:a16="http://schemas.microsoft.com/office/drawing/2014/main" id="{CC8EBE64-0A5C-4BDC-A282-F7C825561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411" y="5525026"/>
                <a:ext cx="201978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AHK2</a:t>
                </a:r>
                <a:endParaRPr kumimoji="0" lang="fr-FR" altLang="fr-FR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49">
                <a:extLst>
                  <a:ext uri="{FF2B5EF4-FFF2-40B4-BE49-F238E27FC236}">
                    <a16:creationId xmlns:a16="http://schemas.microsoft.com/office/drawing/2014/main" id="{1D131F93-1A90-4B28-8773-F7667AF52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481" y="5607947"/>
                <a:ext cx="270908" cy="9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6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MUC5B</a:t>
                </a:r>
                <a:endParaRPr kumimoji="0" lang="fr-FR" altLang="fr-FR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AFB99266-D130-42AD-8970-3A253BCF2930}"/>
                </a:ext>
              </a:extLst>
            </p:cNvPr>
            <p:cNvGrpSpPr/>
            <p:nvPr/>
          </p:nvGrpSpPr>
          <p:grpSpPr>
            <a:xfrm>
              <a:off x="2470718" y="5802333"/>
              <a:ext cx="411019" cy="392096"/>
              <a:chOff x="1075583" y="5732418"/>
              <a:chExt cx="510773" cy="501173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A40C4D2-894D-4B2B-8964-CBC36463A57F}"/>
                  </a:ext>
                </a:extLst>
              </p:cNvPr>
              <p:cNvSpPr/>
              <p:nvPr/>
            </p:nvSpPr>
            <p:spPr>
              <a:xfrm>
                <a:off x="1075583" y="5744133"/>
                <a:ext cx="97827" cy="691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sz="5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FEA2DBB-34E2-4462-BBE1-9676619CC387}"/>
                  </a:ext>
                </a:extLst>
              </p:cNvPr>
              <p:cNvSpPr/>
              <p:nvPr/>
            </p:nvSpPr>
            <p:spPr>
              <a:xfrm>
                <a:off x="1075583" y="5844674"/>
                <a:ext cx="97827" cy="691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sz="5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60BD2DB1-7E3F-4015-A87F-B0231152DC1E}"/>
                  </a:ext>
                </a:extLst>
              </p:cNvPr>
              <p:cNvSpPr txBox="1"/>
              <p:nvPr/>
            </p:nvSpPr>
            <p:spPr>
              <a:xfrm>
                <a:off x="1187945" y="5732418"/>
                <a:ext cx="398411" cy="98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5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Frame-shift</a:t>
                </a:r>
              </a:p>
            </p:txBody>
          </p:sp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6BBA29D1-9790-4350-BC33-274AA0D4642F}"/>
                  </a:ext>
                </a:extLst>
              </p:cNvPr>
              <p:cNvSpPr txBox="1"/>
              <p:nvPr/>
            </p:nvSpPr>
            <p:spPr>
              <a:xfrm>
                <a:off x="1187945" y="5833124"/>
                <a:ext cx="165341" cy="98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SNP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6B97436-D928-40C9-968E-2E3DF95E0110}"/>
                  </a:ext>
                </a:extLst>
              </p:cNvPr>
              <p:cNvSpPr/>
              <p:nvPr/>
            </p:nvSpPr>
            <p:spPr>
              <a:xfrm>
                <a:off x="1075583" y="5945215"/>
                <a:ext cx="97827" cy="69112"/>
              </a:xfrm>
              <a:prstGeom prst="rect">
                <a:avLst/>
              </a:prstGeom>
              <a:solidFill>
                <a:srgbClr val="006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sz="500">
                  <a:solidFill>
                    <a:srgbClr val="0064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B83D40B-3FCD-476D-994E-DFB5F873325A}"/>
                  </a:ext>
                </a:extLst>
              </p:cNvPr>
              <p:cNvSpPr/>
              <p:nvPr/>
            </p:nvSpPr>
            <p:spPr>
              <a:xfrm>
                <a:off x="1075583" y="6045756"/>
                <a:ext cx="97827" cy="691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sz="5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F7837DC1-7907-413C-95CE-BC672E367C81}"/>
                  </a:ext>
                </a:extLst>
              </p:cNvPr>
              <p:cNvSpPr txBox="1"/>
              <p:nvPr/>
            </p:nvSpPr>
            <p:spPr>
              <a:xfrm>
                <a:off x="1187945" y="5933830"/>
                <a:ext cx="290839" cy="98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500" dirty="0" err="1">
                    <a:solidFill>
                      <a:srgbClr val="0064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Deletion</a:t>
                </a:r>
                <a:endParaRPr lang="fr-FR" sz="500" dirty="0">
                  <a:solidFill>
                    <a:srgbClr val="0064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C8045644-5270-4176-9880-B86E9ACC8619}"/>
                  </a:ext>
                </a:extLst>
              </p:cNvPr>
              <p:cNvSpPr txBox="1"/>
              <p:nvPr/>
            </p:nvSpPr>
            <p:spPr>
              <a:xfrm>
                <a:off x="1187945" y="6034536"/>
                <a:ext cx="302791" cy="98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5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Insertion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6533FDD-72EE-4B9D-8AC9-55B688E615D4}"/>
                  </a:ext>
                </a:extLst>
              </p:cNvPr>
              <p:cNvSpPr/>
              <p:nvPr/>
            </p:nvSpPr>
            <p:spPr>
              <a:xfrm>
                <a:off x="1075583" y="6146296"/>
                <a:ext cx="97827" cy="69112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sz="5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41DB4763-A13A-4F3C-984E-DB2754E675E6}"/>
                  </a:ext>
                </a:extLst>
              </p:cNvPr>
              <p:cNvSpPr txBox="1"/>
              <p:nvPr/>
            </p:nvSpPr>
            <p:spPr>
              <a:xfrm>
                <a:off x="1187945" y="6135242"/>
                <a:ext cx="217134" cy="98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500" dirty="0" err="1">
                    <a:solidFill>
                      <a:srgbClr val="FFA5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Splice</a:t>
                </a:r>
                <a:endParaRPr lang="fr-FR" sz="500" dirty="0">
                  <a:solidFill>
                    <a:srgbClr val="FFA5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AE68A80-3F24-4BFF-8092-32F3DD0AC2AF}"/>
                </a:ext>
              </a:extLst>
            </p:cNvPr>
            <p:cNvSpPr/>
            <p:nvPr/>
          </p:nvSpPr>
          <p:spPr>
            <a:xfrm>
              <a:off x="2333347" y="2013010"/>
              <a:ext cx="3387600" cy="37476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64" name="Groupe 263">
              <a:extLst>
                <a:ext uri="{FF2B5EF4-FFF2-40B4-BE49-F238E27FC236}">
                  <a16:creationId xmlns:a16="http://schemas.microsoft.com/office/drawing/2014/main" id="{6820BCC3-40B1-4735-AC22-588D1089D37C}"/>
                </a:ext>
              </a:extLst>
            </p:cNvPr>
            <p:cNvGrpSpPr/>
            <p:nvPr/>
          </p:nvGrpSpPr>
          <p:grpSpPr>
            <a:xfrm>
              <a:off x="5824462" y="2023476"/>
              <a:ext cx="690564" cy="3728734"/>
              <a:chOff x="4873853" y="1963091"/>
              <a:chExt cx="690564" cy="3728734"/>
            </a:xfrm>
          </p:grpSpPr>
          <p:sp>
            <p:nvSpPr>
              <p:cNvPr id="207" name="Rectangle 117">
                <a:extLst>
                  <a:ext uri="{FF2B5EF4-FFF2-40B4-BE49-F238E27FC236}">
                    <a16:creationId xmlns:a16="http://schemas.microsoft.com/office/drawing/2014/main" id="{BCD5936C-7103-4E81-A770-25583EC55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84977" y="1651968"/>
                <a:ext cx="68317" cy="69056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08" name="Rectangle 118">
                <a:extLst>
                  <a:ext uri="{FF2B5EF4-FFF2-40B4-BE49-F238E27FC236}">
                    <a16:creationId xmlns:a16="http://schemas.microsoft.com/office/drawing/2014/main" id="{DF137609-36A2-4745-A0D3-018C369C6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85746" y="1934545"/>
                <a:ext cx="68317" cy="2921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09" name="Rectangle 119">
                <a:extLst>
                  <a:ext uri="{FF2B5EF4-FFF2-40B4-BE49-F238E27FC236}">
                    <a16:creationId xmlns:a16="http://schemas.microsoft.com/office/drawing/2014/main" id="{958CBBCB-DC8A-4A31-89BD-9C283A696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51946" y="2050325"/>
                <a:ext cx="72416" cy="2286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10" name="Rectangle 120">
                <a:extLst>
                  <a:ext uri="{FF2B5EF4-FFF2-40B4-BE49-F238E27FC236}">
                    <a16:creationId xmlns:a16="http://schemas.microsoft.com/office/drawing/2014/main" id="{E7E9CE74-E511-4EE1-B9F8-1F546C6E6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37437" y="2150913"/>
                <a:ext cx="69683" cy="19685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11" name="Rectangle 121">
                <a:extLst>
                  <a:ext uri="{FF2B5EF4-FFF2-40B4-BE49-F238E27FC236}">
                    <a16:creationId xmlns:a16="http://schemas.microsoft.com/office/drawing/2014/main" id="{B9DC1B43-2C89-4882-9CB7-769E9C02F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32564" y="2239133"/>
                <a:ext cx="68317" cy="185738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12" name="Rectangle 122">
                <a:extLst>
                  <a:ext uri="{FF2B5EF4-FFF2-40B4-BE49-F238E27FC236}">
                    <a16:creationId xmlns:a16="http://schemas.microsoft.com/office/drawing/2014/main" id="{733D2DA6-5A40-479D-A818-2BE13E9D3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08752" y="2344925"/>
                <a:ext cx="68317" cy="13811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13" name="Rectangle 123">
                <a:extLst>
                  <a:ext uri="{FF2B5EF4-FFF2-40B4-BE49-F238E27FC236}">
                    <a16:creationId xmlns:a16="http://schemas.microsoft.com/office/drawing/2014/main" id="{07CAE5F9-598E-4096-9562-844F824FA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92877" y="2442781"/>
                <a:ext cx="68317" cy="10636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14" name="Rectangle 124">
                <a:extLst>
                  <a:ext uri="{FF2B5EF4-FFF2-40B4-BE49-F238E27FC236}">
                    <a16:creationId xmlns:a16="http://schemas.microsoft.com/office/drawing/2014/main" id="{AABA9AFB-B76D-4C9F-9EF5-173FC3675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86637" y="2531000"/>
                <a:ext cx="69683" cy="9525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15" name="Rectangle 125">
                <a:extLst>
                  <a:ext uri="{FF2B5EF4-FFF2-40B4-BE49-F238E27FC236}">
                    <a16:creationId xmlns:a16="http://schemas.microsoft.com/office/drawing/2014/main" id="{A99423BD-4FB6-4C0E-B963-2D083BF1B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87321" y="2617763"/>
                <a:ext cx="68317" cy="9525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16" name="Rectangle 126">
                <a:extLst>
                  <a:ext uri="{FF2B5EF4-FFF2-40B4-BE49-F238E27FC236}">
                    <a16:creationId xmlns:a16="http://schemas.microsoft.com/office/drawing/2014/main" id="{087A2167-ECA2-417C-9266-0180AD568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84256" y="2702807"/>
                <a:ext cx="69683" cy="90488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17" name="Rectangle 127">
                <a:extLst>
                  <a:ext uri="{FF2B5EF4-FFF2-40B4-BE49-F238E27FC236}">
                    <a16:creationId xmlns:a16="http://schemas.microsoft.com/office/drawing/2014/main" id="{A55C3F16-DEC5-4668-9E4E-93A361933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84939" y="2785471"/>
                <a:ext cx="68317" cy="90488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18" name="Rectangle 128">
                <a:extLst>
                  <a:ext uri="{FF2B5EF4-FFF2-40B4-BE49-F238E27FC236}">
                    <a16:creationId xmlns:a16="http://schemas.microsoft.com/office/drawing/2014/main" id="{22429914-DBD4-436D-89E7-77EF36A70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84939" y="2867451"/>
                <a:ext cx="68317" cy="90488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19" name="Rectangle 129">
                <a:extLst>
                  <a:ext uri="{FF2B5EF4-FFF2-40B4-BE49-F238E27FC236}">
                    <a16:creationId xmlns:a16="http://schemas.microsoft.com/office/drawing/2014/main" id="{FE4E0D98-6554-4245-A50E-789FB7207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84939" y="2949431"/>
                <a:ext cx="68317" cy="90488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20" name="Rectangle 130">
                <a:extLst>
                  <a:ext uri="{FF2B5EF4-FFF2-40B4-BE49-F238E27FC236}">
                    <a16:creationId xmlns:a16="http://schemas.microsoft.com/office/drawing/2014/main" id="{6F153837-6210-42F6-ADF0-2D7282AF9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82207" y="3034144"/>
                <a:ext cx="73782" cy="90488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21" name="Rectangle 131">
                <a:extLst>
                  <a:ext uri="{FF2B5EF4-FFF2-40B4-BE49-F238E27FC236}">
                    <a16:creationId xmlns:a16="http://schemas.microsoft.com/office/drawing/2014/main" id="{9DEF3FE5-E645-4782-9F15-E83091B58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84939" y="3118857"/>
                <a:ext cx="68317" cy="90488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22" name="Rectangle 132">
                <a:extLst>
                  <a:ext uri="{FF2B5EF4-FFF2-40B4-BE49-F238E27FC236}">
                    <a16:creationId xmlns:a16="http://schemas.microsoft.com/office/drawing/2014/main" id="{656DE946-5E3F-4C95-8CC0-A75D70C60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9383" y="3206394"/>
                <a:ext cx="68317" cy="79375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23" name="Rectangle 133">
                <a:extLst>
                  <a:ext uri="{FF2B5EF4-FFF2-40B4-BE49-F238E27FC236}">
                    <a16:creationId xmlns:a16="http://schemas.microsoft.com/office/drawing/2014/main" id="{0F525CE6-3A35-4763-A05B-DFE0C6015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9383" y="3289740"/>
                <a:ext cx="68317" cy="79375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24" name="Rectangle 134">
                <a:extLst>
                  <a:ext uri="{FF2B5EF4-FFF2-40B4-BE49-F238E27FC236}">
                    <a16:creationId xmlns:a16="http://schemas.microsoft.com/office/drawing/2014/main" id="{3F424AC5-FA77-48ED-BD6D-7D5FC7DCB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9383" y="3371720"/>
                <a:ext cx="68317" cy="79375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25" name="Rectangle 135">
                <a:extLst>
                  <a:ext uri="{FF2B5EF4-FFF2-40B4-BE49-F238E27FC236}">
                    <a16:creationId xmlns:a16="http://schemas.microsoft.com/office/drawing/2014/main" id="{E36C979C-2E27-4093-B708-B8D6DBE95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6650" y="3456433"/>
                <a:ext cx="73782" cy="79375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26" name="Rectangle 136">
                <a:extLst>
                  <a:ext uri="{FF2B5EF4-FFF2-40B4-BE49-F238E27FC236}">
                    <a16:creationId xmlns:a16="http://schemas.microsoft.com/office/drawing/2014/main" id="{52CB750A-D6AC-4321-A0C0-93A7C0A6E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9383" y="3541146"/>
                <a:ext cx="68317" cy="79375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27" name="Rectangle 137">
                <a:extLst>
                  <a:ext uri="{FF2B5EF4-FFF2-40B4-BE49-F238E27FC236}">
                    <a16:creationId xmlns:a16="http://schemas.microsoft.com/office/drawing/2014/main" id="{FB939C05-F282-45C5-B749-425AB4312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7002" y="3625508"/>
                <a:ext cx="68317" cy="7461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28" name="Rectangle 138">
                <a:extLst>
                  <a:ext uri="{FF2B5EF4-FFF2-40B4-BE49-F238E27FC236}">
                    <a16:creationId xmlns:a16="http://schemas.microsoft.com/office/drawing/2014/main" id="{A84EAD77-6464-462B-94AD-9DA06497B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7002" y="3707488"/>
                <a:ext cx="68317" cy="7461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29" name="Rectangle 139">
                <a:extLst>
                  <a:ext uri="{FF2B5EF4-FFF2-40B4-BE49-F238E27FC236}">
                    <a16:creationId xmlns:a16="http://schemas.microsoft.com/office/drawing/2014/main" id="{8D1E76B1-2F00-490B-A86A-FF5B7B34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6319" y="3790151"/>
                <a:ext cx="69683" cy="7461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30" name="Rectangle 140">
                <a:extLst>
                  <a:ext uri="{FF2B5EF4-FFF2-40B4-BE49-F238E27FC236}">
                    <a16:creationId xmlns:a16="http://schemas.microsoft.com/office/drawing/2014/main" id="{A95EE05A-562A-4D04-83EF-8383835D5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7002" y="3872815"/>
                <a:ext cx="68317" cy="7461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31" name="Rectangle 141">
                <a:extLst>
                  <a:ext uri="{FF2B5EF4-FFF2-40B4-BE49-F238E27FC236}">
                    <a16:creationId xmlns:a16="http://schemas.microsoft.com/office/drawing/2014/main" id="{7BE63735-B3C1-410B-8E93-0E6D61559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4269" y="3957528"/>
                <a:ext cx="73782" cy="7461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32" name="Rectangle 142">
                <a:extLst>
                  <a:ext uri="{FF2B5EF4-FFF2-40B4-BE49-F238E27FC236}">
                    <a16:creationId xmlns:a16="http://schemas.microsoft.com/office/drawing/2014/main" id="{C3168BE6-F90A-44D6-9669-A75B55AD1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7002" y="4042241"/>
                <a:ext cx="68317" cy="7461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33" name="Rectangle 143">
                <a:extLst>
                  <a:ext uri="{FF2B5EF4-FFF2-40B4-BE49-F238E27FC236}">
                    <a16:creationId xmlns:a16="http://schemas.microsoft.com/office/drawing/2014/main" id="{91886E6D-8F3C-44F2-B7D1-3107CE08E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7002" y="4124221"/>
                <a:ext cx="68317" cy="7461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34" name="Rectangle 144">
                <a:extLst>
                  <a:ext uri="{FF2B5EF4-FFF2-40B4-BE49-F238E27FC236}">
                    <a16:creationId xmlns:a16="http://schemas.microsoft.com/office/drawing/2014/main" id="{6CEEF317-F72D-4A0E-A275-2B36B334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7002" y="4206201"/>
                <a:ext cx="68317" cy="7461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35" name="Rectangle 145">
                <a:extLst>
                  <a:ext uri="{FF2B5EF4-FFF2-40B4-BE49-F238E27FC236}">
                    <a16:creationId xmlns:a16="http://schemas.microsoft.com/office/drawing/2014/main" id="{38A5E547-1B95-478F-8C82-8456FA00D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6319" y="4288865"/>
                <a:ext cx="69683" cy="7461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36" name="Rectangle 146">
                <a:extLst>
                  <a:ext uri="{FF2B5EF4-FFF2-40B4-BE49-F238E27FC236}">
                    <a16:creationId xmlns:a16="http://schemas.microsoft.com/office/drawing/2014/main" id="{74F8676C-520E-4216-8188-35E651319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4952" y="4373578"/>
                <a:ext cx="72416" cy="7461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37" name="Rectangle 147">
                <a:extLst>
                  <a:ext uri="{FF2B5EF4-FFF2-40B4-BE49-F238E27FC236}">
                    <a16:creationId xmlns:a16="http://schemas.microsoft.com/office/drawing/2014/main" id="{753EFE60-22A2-4DA4-8BF7-B353C5F9F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7002" y="4457607"/>
                <a:ext cx="68317" cy="7461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38" name="Rectangle 148">
                <a:extLst>
                  <a:ext uri="{FF2B5EF4-FFF2-40B4-BE49-F238E27FC236}">
                    <a16:creationId xmlns:a16="http://schemas.microsoft.com/office/drawing/2014/main" id="{14F67D16-5839-428F-AA03-CDEBDACB2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7002" y="4540954"/>
                <a:ext cx="68317" cy="74613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39" name="Rectangle 149">
                <a:extLst>
                  <a:ext uri="{FF2B5EF4-FFF2-40B4-BE49-F238E27FC236}">
                    <a16:creationId xmlns:a16="http://schemas.microsoft.com/office/drawing/2014/main" id="{3FAF3298-0AA9-4BC7-B2D7-B4BEC275B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1446" y="4628490"/>
                <a:ext cx="68317" cy="635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40" name="Rectangle 150">
                <a:extLst>
                  <a:ext uri="{FF2B5EF4-FFF2-40B4-BE49-F238E27FC236}">
                    <a16:creationId xmlns:a16="http://schemas.microsoft.com/office/drawing/2014/main" id="{2D17C208-85BE-4942-A886-0F9C8F622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1446" y="4710471"/>
                <a:ext cx="68317" cy="635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41" name="Rectangle 151">
                <a:extLst>
                  <a:ext uri="{FF2B5EF4-FFF2-40B4-BE49-F238E27FC236}">
                    <a16:creationId xmlns:a16="http://schemas.microsoft.com/office/drawing/2014/main" id="{BE87BDE4-D80D-4B11-9375-568BEAE32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0762" y="4793134"/>
                <a:ext cx="69683" cy="635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42" name="Rectangle 152">
                <a:extLst>
                  <a:ext uri="{FF2B5EF4-FFF2-40B4-BE49-F238E27FC236}">
                    <a16:creationId xmlns:a16="http://schemas.microsoft.com/office/drawing/2014/main" id="{1C9E48BB-E53C-4C58-8161-52E37898A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69396" y="4877847"/>
                <a:ext cx="72416" cy="635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43" name="Rectangle 153">
                <a:extLst>
                  <a:ext uri="{FF2B5EF4-FFF2-40B4-BE49-F238E27FC236}">
                    <a16:creationId xmlns:a16="http://schemas.microsoft.com/office/drawing/2014/main" id="{92F674DA-60D8-4710-A8A6-06D0776AA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1446" y="4961877"/>
                <a:ext cx="68317" cy="635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44" name="Rectangle 154">
                <a:extLst>
                  <a:ext uri="{FF2B5EF4-FFF2-40B4-BE49-F238E27FC236}">
                    <a16:creationId xmlns:a16="http://schemas.microsoft.com/office/drawing/2014/main" id="{72E5F35D-A134-4DE0-B39E-105080389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0762" y="5044540"/>
                <a:ext cx="69683" cy="635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45" name="Rectangle 155">
                <a:extLst>
                  <a:ext uri="{FF2B5EF4-FFF2-40B4-BE49-F238E27FC236}">
                    <a16:creationId xmlns:a16="http://schemas.microsoft.com/office/drawing/2014/main" id="{73B1182C-0759-45FA-8179-EB60B55ED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1446" y="5127203"/>
                <a:ext cx="68317" cy="635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46" name="Rectangle 156">
                <a:extLst>
                  <a:ext uri="{FF2B5EF4-FFF2-40B4-BE49-F238E27FC236}">
                    <a16:creationId xmlns:a16="http://schemas.microsoft.com/office/drawing/2014/main" id="{BE2CF44D-4B8E-4F4C-ACD0-D230CEB98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1446" y="5209184"/>
                <a:ext cx="68317" cy="635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47" name="Rectangle 157">
                <a:extLst>
                  <a:ext uri="{FF2B5EF4-FFF2-40B4-BE49-F238E27FC236}">
                    <a16:creationId xmlns:a16="http://schemas.microsoft.com/office/drawing/2014/main" id="{7FAE21BF-3149-4CD5-B00C-2456AA7B5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68713" y="5293897"/>
                <a:ext cx="73782" cy="635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48" name="Rectangle 158">
                <a:extLst>
                  <a:ext uri="{FF2B5EF4-FFF2-40B4-BE49-F238E27FC236}">
                    <a16:creationId xmlns:a16="http://schemas.microsoft.com/office/drawing/2014/main" id="{5B872814-F71C-4A00-BA09-286D9ED84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1446" y="5378610"/>
                <a:ext cx="68317" cy="635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49" name="Rectangle 159">
                <a:extLst>
                  <a:ext uri="{FF2B5EF4-FFF2-40B4-BE49-F238E27FC236}">
                    <a16:creationId xmlns:a16="http://schemas.microsoft.com/office/drawing/2014/main" id="{22DC0236-8389-470E-BDF3-C38F24BA06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1446" y="5460590"/>
                <a:ext cx="68317" cy="635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50" name="Rectangle 160">
                <a:extLst>
                  <a:ext uri="{FF2B5EF4-FFF2-40B4-BE49-F238E27FC236}">
                    <a16:creationId xmlns:a16="http://schemas.microsoft.com/office/drawing/2014/main" id="{70981508-C333-4EE0-8868-9F2015A4C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0762" y="5543253"/>
                <a:ext cx="69683" cy="635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51" name="Rectangle 161">
                <a:extLst>
                  <a:ext uri="{FF2B5EF4-FFF2-40B4-BE49-F238E27FC236}">
                    <a16:creationId xmlns:a16="http://schemas.microsoft.com/office/drawing/2014/main" id="{F5C2B223-DB40-4C90-AB19-CF6656792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71446" y="5625917"/>
                <a:ext cx="68317" cy="6350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67" name="Groupe 266">
              <a:extLst>
                <a:ext uri="{FF2B5EF4-FFF2-40B4-BE49-F238E27FC236}">
                  <a16:creationId xmlns:a16="http://schemas.microsoft.com/office/drawing/2014/main" id="{4F1CEBEE-4DBD-490E-ADDE-CAC5496D1556}"/>
                </a:ext>
              </a:extLst>
            </p:cNvPr>
            <p:cNvGrpSpPr/>
            <p:nvPr/>
          </p:nvGrpSpPr>
          <p:grpSpPr>
            <a:xfrm>
              <a:off x="5779564" y="1830518"/>
              <a:ext cx="913882" cy="110674"/>
              <a:chOff x="4828955" y="1702120"/>
              <a:chExt cx="913882" cy="110674"/>
            </a:xfrm>
          </p:grpSpPr>
          <p:sp>
            <p:nvSpPr>
              <p:cNvPr id="252" name="Line 162">
                <a:extLst>
                  <a:ext uri="{FF2B5EF4-FFF2-40B4-BE49-F238E27FC236}">
                    <a16:creationId xmlns:a16="http://schemas.microsoft.com/office/drawing/2014/main" id="{5BB25552-C088-4A32-972A-C42216605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5275492" y="1411156"/>
                <a:ext cx="0" cy="803275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53" name="Line 163">
                <a:extLst>
                  <a:ext uri="{FF2B5EF4-FFF2-40B4-BE49-F238E27FC236}">
                    <a16:creationId xmlns:a16="http://schemas.microsoft.com/office/drawing/2014/main" id="{4DAA3F4A-E27C-4B4B-A675-CFCCD6E83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860191" y="1799130"/>
                <a:ext cx="27327" cy="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54" name="Line 164">
                <a:extLst>
                  <a:ext uri="{FF2B5EF4-FFF2-40B4-BE49-F238E27FC236}">
                    <a16:creationId xmlns:a16="http://schemas.microsoft.com/office/drawing/2014/main" id="{83CE4EE4-2BD0-463B-B78C-BFE765499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061803" y="1799130"/>
                <a:ext cx="27327" cy="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55" name="Line 165">
                <a:extLst>
                  <a:ext uri="{FF2B5EF4-FFF2-40B4-BE49-F238E27FC236}">
                    <a16:creationId xmlns:a16="http://schemas.microsoft.com/office/drawing/2014/main" id="{C7398BA0-D97C-4032-97B4-04FAAC468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258653" y="1799130"/>
                <a:ext cx="27327" cy="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56" name="Line 166">
                <a:extLst>
                  <a:ext uri="{FF2B5EF4-FFF2-40B4-BE49-F238E27FC236}">
                    <a16:creationId xmlns:a16="http://schemas.microsoft.com/office/drawing/2014/main" id="{1021A1A3-042B-4544-9521-0D211C067F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460266" y="1799130"/>
                <a:ext cx="27327" cy="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57" name="Line 167">
                <a:extLst>
                  <a:ext uri="{FF2B5EF4-FFF2-40B4-BE49-F238E27FC236}">
                    <a16:creationId xmlns:a16="http://schemas.microsoft.com/office/drawing/2014/main" id="{321305E7-DAD6-49D5-BF52-B49EFCC0B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5663466" y="1799130"/>
                <a:ext cx="27327" cy="0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258" name="Rectangle 168">
                <a:extLst>
                  <a:ext uri="{FF2B5EF4-FFF2-40B4-BE49-F238E27FC236}">
                    <a16:creationId xmlns:a16="http://schemas.microsoft.com/office/drawing/2014/main" id="{A5F53E29-8B06-46C1-A533-6ECFD68E9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955" y="1702120"/>
                <a:ext cx="92974" cy="76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0%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Rectangle 169">
                <a:extLst>
                  <a:ext uri="{FF2B5EF4-FFF2-40B4-BE49-F238E27FC236}">
                    <a16:creationId xmlns:a16="http://schemas.microsoft.com/office/drawing/2014/main" id="{EE7F8831-38D0-4289-9710-0166CEC9F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2935" y="1702120"/>
                <a:ext cx="128240" cy="76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10%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Rectangle 170">
                <a:extLst>
                  <a:ext uri="{FF2B5EF4-FFF2-40B4-BE49-F238E27FC236}">
                    <a16:creationId xmlns:a16="http://schemas.microsoft.com/office/drawing/2014/main" id="{A29CF8E8-F636-40D0-B148-84BF532E9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9785" y="1702120"/>
                <a:ext cx="128240" cy="76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20%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Rectangle 171">
                <a:extLst>
                  <a:ext uri="{FF2B5EF4-FFF2-40B4-BE49-F238E27FC236}">
                    <a16:creationId xmlns:a16="http://schemas.microsoft.com/office/drawing/2014/main" id="{B3A8C546-7D90-4E26-A0F6-3F75FD390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397" y="1702120"/>
                <a:ext cx="128240" cy="76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30%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172">
                <a:extLst>
                  <a:ext uri="{FF2B5EF4-FFF2-40B4-BE49-F238E27FC236}">
                    <a16:creationId xmlns:a16="http://schemas.microsoft.com/office/drawing/2014/main" id="{E1929BB6-E087-46B4-AF76-D170C4828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4597" y="1702120"/>
                <a:ext cx="128240" cy="76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5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40%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280" name="Connecteur droit 279">
              <a:extLst>
                <a:ext uri="{FF2B5EF4-FFF2-40B4-BE49-F238E27FC236}">
                  <a16:creationId xmlns:a16="http://schemas.microsoft.com/office/drawing/2014/main" id="{C34100C1-7154-46E0-A024-3779A06C6509}"/>
                </a:ext>
              </a:extLst>
            </p:cNvPr>
            <p:cNvCxnSpPr/>
            <p:nvPr/>
          </p:nvCxnSpPr>
          <p:spPr>
            <a:xfrm>
              <a:off x="5824463" y="1933776"/>
              <a:ext cx="0" cy="3838434"/>
            </a:xfrm>
            <a:prstGeom prst="line">
              <a:avLst/>
            </a:prstGeom>
            <a:ln w="508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>
              <a:extLst>
                <a:ext uri="{FF2B5EF4-FFF2-40B4-BE49-F238E27FC236}">
                  <a16:creationId xmlns:a16="http://schemas.microsoft.com/office/drawing/2014/main" id="{4991B4BC-4F1B-442C-AE96-574B026A3BFC}"/>
                </a:ext>
              </a:extLst>
            </p:cNvPr>
            <p:cNvCxnSpPr/>
            <p:nvPr/>
          </p:nvCxnSpPr>
          <p:spPr>
            <a:xfrm>
              <a:off x="6026075" y="1940918"/>
              <a:ext cx="0" cy="3838434"/>
            </a:xfrm>
            <a:prstGeom prst="line">
              <a:avLst/>
            </a:prstGeom>
            <a:ln w="5080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1617F786-5B7B-458E-B08D-87DBEEE96439}"/>
                </a:ext>
              </a:extLst>
            </p:cNvPr>
            <p:cNvCxnSpPr/>
            <p:nvPr/>
          </p:nvCxnSpPr>
          <p:spPr>
            <a:xfrm>
              <a:off x="6222925" y="1940918"/>
              <a:ext cx="0" cy="3838434"/>
            </a:xfrm>
            <a:prstGeom prst="line">
              <a:avLst/>
            </a:prstGeom>
            <a:ln w="5080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1358C9BC-29C4-436D-BCA0-86F2070EFDE8}"/>
                </a:ext>
              </a:extLst>
            </p:cNvPr>
            <p:cNvCxnSpPr/>
            <p:nvPr/>
          </p:nvCxnSpPr>
          <p:spPr>
            <a:xfrm>
              <a:off x="6424538" y="1940918"/>
              <a:ext cx="0" cy="3838434"/>
            </a:xfrm>
            <a:prstGeom prst="line">
              <a:avLst/>
            </a:prstGeom>
            <a:ln w="5080">
              <a:solidFill>
                <a:schemeClr val="bg1">
                  <a:lumMod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ZoneTexte 292">
              <a:extLst>
                <a:ext uri="{FF2B5EF4-FFF2-40B4-BE49-F238E27FC236}">
                  <a16:creationId xmlns:a16="http://schemas.microsoft.com/office/drawing/2014/main" id="{FE54B4EF-5C33-4F16-A9AA-45162C0B3A34}"/>
                </a:ext>
              </a:extLst>
            </p:cNvPr>
            <p:cNvSpPr txBox="1"/>
            <p:nvPr/>
          </p:nvSpPr>
          <p:spPr>
            <a:xfrm>
              <a:off x="5892509" y="1668136"/>
              <a:ext cx="67486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Frequency (%)</a:t>
              </a:r>
            </a:p>
          </p:txBody>
        </p:sp>
        <p:grpSp>
          <p:nvGrpSpPr>
            <p:cNvPr id="294" name="Groupe 293">
              <a:extLst>
                <a:ext uri="{FF2B5EF4-FFF2-40B4-BE49-F238E27FC236}">
                  <a16:creationId xmlns:a16="http://schemas.microsoft.com/office/drawing/2014/main" id="{41E2993D-8B8E-4CD1-9EB4-7B3E4E1B526B}"/>
                </a:ext>
              </a:extLst>
            </p:cNvPr>
            <p:cNvGrpSpPr/>
            <p:nvPr/>
          </p:nvGrpSpPr>
          <p:grpSpPr>
            <a:xfrm>
              <a:off x="6121953" y="3437831"/>
              <a:ext cx="351792" cy="107722"/>
              <a:chOff x="6219084" y="5796717"/>
              <a:chExt cx="351792" cy="75546"/>
            </a:xfrm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6458E5C1-EA4E-460C-B76D-A383A56CDBD6}"/>
                  </a:ext>
                </a:extLst>
              </p:cNvPr>
              <p:cNvSpPr/>
              <p:nvPr/>
            </p:nvSpPr>
            <p:spPr>
              <a:xfrm>
                <a:off x="6219084" y="5805882"/>
                <a:ext cx="78721" cy="54070"/>
              </a:xfrm>
              <a:prstGeom prst="rect">
                <a:avLst/>
              </a:prstGeom>
              <a:solidFill>
                <a:srgbClr val="ADD8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700">
                  <a:solidFill>
                    <a:srgbClr val="ADD8E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ZoneTexte 296">
                <a:extLst>
                  <a:ext uri="{FF2B5EF4-FFF2-40B4-BE49-F238E27FC236}">
                    <a16:creationId xmlns:a16="http://schemas.microsoft.com/office/drawing/2014/main" id="{9FA45F62-DA92-4CFF-BB51-9F9CE88EBEC1}"/>
                  </a:ext>
                </a:extLst>
              </p:cNvPr>
              <p:cNvSpPr txBox="1"/>
              <p:nvPr/>
            </p:nvSpPr>
            <p:spPr>
              <a:xfrm>
                <a:off x="6333631" y="5796717"/>
                <a:ext cx="237245" cy="755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fr-FR" sz="700" dirty="0">
                    <a:solidFill>
                      <a:srgbClr val="ADD8E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global</a:t>
                </a:r>
              </a:p>
            </p:txBody>
          </p:sp>
        </p:grpSp>
      </p:grpSp>
      <p:grpSp>
        <p:nvGrpSpPr>
          <p:cNvPr id="79" name="Groupe 78"/>
          <p:cNvGrpSpPr/>
          <p:nvPr/>
        </p:nvGrpSpPr>
        <p:grpSpPr>
          <a:xfrm>
            <a:off x="7081716" y="1668136"/>
            <a:ext cx="1065660" cy="4588992"/>
            <a:chOff x="6836052" y="1668136"/>
            <a:chExt cx="1065660" cy="4588992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20920FFE-E682-4D93-9120-11638AACAAA5}"/>
                </a:ext>
              </a:extLst>
            </p:cNvPr>
            <p:cNvGrpSpPr/>
            <p:nvPr/>
          </p:nvGrpSpPr>
          <p:grpSpPr>
            <a:xfrm>
              <a:off x="6880951" y="2023476"/>
              <a:ext cx="744538" cy="3685618"/>
              <a:chOff x="7710716" y="1963091"/>
              <a:chExt cx="744538" cy="3685618"/>
            </a:xfrm>
          </p:grpSpPr>
          <p:sp>
            <p:nvSpPr>
              <p:cNvPr id="83" name="Rectangle 5">
                <a:extLst>
                  <a:ext uri="{FF2B5EF4-FFF2-40B4-BE49-F238E27FC236}">
                    <a16:creationId xmlns:a16="http://schemas.microsoft.com/office/drawing/2014/main" id="{36E38157-07C0-4126-8CD4-867035A8F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071179" y="1604216"/>
                <a:ext cx="25200" cy="74295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84" name="Rectangle 6">
                <a:extLst>
                  <a:ext uri="{FF2B5EF4-FFF2-40B4-BE49-F238E27FC236}">
                    <a16:creationId xmlns:a16="http://schemas.microsoft.com/office/drawing/2014/main" id="{DEC60330-FD18-4A17-940F-F094D00F9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826704" y="1932037"/>
                <a:ext cx="25200" cy="2540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97" name="Rectangle 7">
                <a:extLst>
                  <a:ext uri="{FF2B5EF4-FFF2-40B4-BE49-F238E27FC236}">
                    <a16:creationId xmlns:a16="http://schemas.microsoft.com/office/drawing/2014/main" id="{A0EFD05D-4B08-485A-82FF-9BEA0F7CD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87017" y="2053705"/>
                <a:ext cx="25200" cy="17462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98" name="Rectangle 8">
                <a:extLst>
                  <a:ext uri="{FF2B5EF4-FFF2-40B4-BE49-F238E27FC236}">
                    <a16:creationId xmlns:a16="http://schemas.microsoft.com/office/drawing/2014/main" id="{CE3FB491-13E2-46A9-AD2D-E209F5028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834641" y="2092160"/>
                <a:ext cx="25200" cy="26987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99" name="Rectangle 9">
                <a:extLst>
                  <a:ext uri="{FF2B5EF4-FFF2-40B4-BE49-F238E27FC236}">
                    <a16:creationId xmlns:a16="http://schemas.microsoft.com/office/drawing/2014/main" id="{5D4E52C5-E1D3-4C87-8BEB-5FD62A5DE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87016" y="2223131"/>
                <a:ext cx="25200" cy="17462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00" name="Rectangle 10">
                <a:extLst>
                  <a:ext uri="{FF2B5EF4-FFF2-40B4-BE49-F238E27FC236}">
                    <a16:creationId xmlns:a16="http://schemas.microsoft.com/office/drawing/2014/main" id="{A588D413-9C41-4DE2-A6D0-E5CA63C55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55266" y="2336861"/>
                <a:ext cx="25200" cy="11112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01" name="Rectangle 11">
                <a:extLst>
                  <a:ext uri="{FF2B5EF4-FFF2-40B4-BE49-F238E27FC236}">
                    <a16:creationId xmlns:a16="http://schemas.microsoft.com/office/drawing/2014/main" id="{6D9E21F9-57F3-4350-8B2B-F7D822A64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9391" y="2434716"/>
                <a:ext cx="25200" cy="7937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02" name="Rectangle 12">
                <a:extLst>
                  <a:ext uri="{FF2B5EF4-FFF2-40B4-BE49-F238E27FC236}">
                    <a16:creationId xmlns:a16="http://schemas.microsoft.com/office/drawing/2014/main" id="{38E95210-CA9C-48F5-822A-B744D3CDE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1453" y="2524634"/>
                <a:ext cx="25200" cy="635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03" name="Rectangle 13">
                <a:extLst>
                  <a:ext uri="{FF2B5EF4-FFF2-40B4-BE49-F238E27FC236}">
                    <a16:creationId xmlns:a16="http://schemas.microsoft.com/office/drawing/2014/main" id="{FBA67025-8BF9-45E8-A88E-3431573BB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47329" y="2596205"/>
                <a:ext cx="25200" cy="9525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04" name="Rectangle 14">
                <a:extLst>
                  <a:ext uri="{FF2B5EF4-FFF2-40B4-BE49-F238E27FC236}">
                    <a16:creationId xmlns:a16="http://schemas.microsoft.com/office/drawing/2014/main" id="{ED3D86A1-35EF-4711-9EEA-2B4A32442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55266" y="2670248"/>
                <a:ext cx="25200" cy="11112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05" name="Rectangle 15">
                <a:extLst>
                  <a:ext uri="{FF2B5EF4-FFF2-40B4-BE49-F238E27FC236}">
                    <a16:creationId xmlns:a16="http://schemas.microsoft.com/office/drawing/2014/main" id="{9849038B-4ED6-4DBA-8268-F4FB1B96A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47329" y="2761532"/>
                <a:ext cx="25200" cy="9525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06" name="Rectangle 16">
                <a:extLst>
                  <a:ext uri="{FF2B5EF4-FFF2-40B4-BE49-F238E27FC236}">
                    <a16:creationId xmlns:a16="http://schemas.microsoft.com/office/drawing/2014/main" id="{4E1287E1-612C-47E3-A1B4-82EBD135C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55266" y="2835574"/>
                <a:ext cx="25200" cy="11112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07" name="Rectangle 17">
                <a:extLst>
                  <a:ext uri="{FF2B5EF4-FFF2-40B4-BE49-F238E27FC236}">
                    <a16:creationId xmlns:a16="http://schemas.microsoft.com/office/drawing/2014/main" id="{A4CF303B-EF7F-456E-9A4A-500358007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63204" y="2909617"/>
                <a:ext cx="25200" cy="1270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08" name="Rectangle 18">
                <a:extLst>
                  <a:ext uri="{FF2B5EF4-FFF2-40B4-BE49-F238E27FC236}">
                    <a16:creationId xmlns:a16="http://schemas.microsoft.com/office/drawing/2014/main" id="{68A6CCCE-52CB-4882-B34F-768DEDA84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9391" y="3015410"/>
                <a:ext cx="25200" cy="7937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09" name="Rectangle 19">
                <a:extLst>
                  <a:ext uri="{FF2B5EF4-FFF2-40B4-BE49-F238E27FC236}">
                    <a16:creationId xmlns:a16="http://schemas.microsoft.com/office/drawing/2014/main" id="{21BD6415-C1FA-4E02-830C-60B07EB36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47329" y="3094918"/>
                <a:ext cx="25200" cy="9525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0" name="Rectangle 20">
                <a:extLst>
                  <a:ext uri="{FF2B5EF4-FFF2-40B4-BE49-F238E27FC236}">
                    <a16:creationId xmlns:a16="http://schemas.microsoft.com/office/drawing/2014/main" id="{EA202040-4361-4A50-A9FF-18FA09446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1454" y="3192773"/>
                <a:ext cx="25200" cy="635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1" name="Rectangle 21">
                <a:extLst>
                  <a:ext uri="{FF2B5EF4-FFF2-40B4-BE49-F238E27FC236}">
                    <a16:creationId xmlns:a16="http://schemas.microsoft.com/office/drawing/2014/main" id="{CBC6F006-6BAF-4CBA-9915-F2504C958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47329" y="3260245"/>
                <a:ext cx="25200" cy="9525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2" name="Rectangle 22">
                <a:extLst>
                  <a:ext uri="{FF2B5EF4-FFF2-40B4-BE49-F238E27FC236}">
                    <a16:creationId xmlns:a16="http://schemas.microsoft.com/office/drawing/2014/main" id="{EADBB7BE-6F40-476B-A983-22722EB06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1454" y="3358100"/>
                <a:ext cx="25200" cy="635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3" name="Rectangle 23">
                <a:extLst>
                  <a:ext uri="{FF2B5EF4-FFF2-40B4-BE49-F238E27FC236}">
                    <a16:creationId xmlns:a16="http://schemas.microsoft.com/office/drawing/2014/main" id="{328F2B5F-DAB5-4982-87E7-A91DC1D76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1454" y="3440080"/>
                <a:ext cx="25200" cy="635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4" name="Rectangle 24">
                <a:extLst>
                  <a:ext uri="{FF2B5EF4-FFF2-40B4-BE49-F238E27FC236}">
                    <a16:creationId xmlns:a16="http://schemas.microsoft.com/office/drawing/2014/main" id="{AE75972A-1FCE-4591-ABA9-D66F18572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1454" y="3527526"/>
                <a:ext cx="25200" cy="635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5" name="Rectangle 25">
                <a:extLst>
                  <a:ext uri="{FF2B5EF4-FFF2-40B4-BE49-F238E27FC236}">
                    <a16:creationId xmlns:a16="http://schemas.microsoft.com/office/drawing/2014/main" id="{8C2E9B07-09FF-4A6A-A86D-DFC24ACF3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1454" y="3609506"/>
                <a:ext cx="25200" cy="635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6" name="Rectangle 26">
                <a:extLst>
                  <a:ext uri="{FF2B5EF4-FFF2-40B4-BE49-F238E27FC236}">
                    <a16:creationId xmlns:a16="http://schemas.microsoft.com/office/drawing/2014/main" id="{EB143D2E-1395-4037-AB6A-06794071C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9391" y="3683549"/>
                <a:ext cx="25200" cy="7937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7" name="Rectangle 27">
                <a:extLst>
                  <a:ext uri="{FF2B5EF4-FFF2-40B4-BE49-F238E27FC236}">
                    <a16:creationId xmlns:a16="http://schemas.microsoft.com/office/drawing/2014/main" id="{27E08A8B-0564-4CA0-8869-D0EC46E60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1453" y="3773467"/>
                <a:ext cx="25200" cy="635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8" name="Rectangle 28">
                <a:extLst>
                  <a:ext uri="{FF2B5EF4-FFF2-40B4-BE49-F238E27FC236}">
                    <a16:creationId xmlns:a16="http://schemas.microsoft.com/office/drawing/2014/main" id="{5559D13D-CF24-4BF4-B30C-B1A110FBC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47329" y="3840938"/>
                <a:ext cx="25200" cy="9525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9" name="Rectangle 29">
                <a:extLst>
                  <a:ext uri="{FF2B5EF4-FFF2-40B4-BE49-F238E27FC236}">
                    <a16:creationId xmlns:a16="http://schemas.microsoft.com/office/drawing/2014/main" id="{851952FD-2EF9-43F3-979D-14DBF4C34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47329" y="3922918"/>
                <a:ext cx="25200" cy="9525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20" name="Rectangle 30">
                <a:extLst>
                  <a:ext uri="{FF2B5EF4-FFF2-40B4-BE49-F238E27FC236}">
                    <a16:creationId xmlns:a16="http://schemas.microsoft.com/office/drawing/2014/main" id="{47B2352F-867E-4F29-8CA1-C3390052C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9391" y="4018301"/>
                <a:ext cx="25200" cy="7937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21" name="Rectangle 31">
                <a:extLst>
                  <a:ext uri="{FF2B5EF4-FFF2-40B4-BE49-F238E27FC236}">
                    <a16:creationId xmlns:a16="http://schemas.microsoft.com/office/drawing/2014/main" id="{D8F2726D-5EEB-496F-B7F7-FC018872B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07641" y="4132032"/>
                <a:ext cx="25200" cy="1587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22" name="Rectangle 32">
                <a:extLst>
                  <a:ext uri="{FF2B5EF4-FFF2-40B4-BE49-F238E27FC236}">
                    <a16:creationId xmlns:a16="http://schemas.microsoft.com/office/drawing/2014/main" id="{2B34FBBC-E1B5-428D-A2F7-08C2B611E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9391" y="4182262"/>
                <a:ext cx="25200" cy="7937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23" name="Rectangle 33">
                <a:extLst>
                  <a:ext uri="{FF2B5EF4-FFF2-40B4-BE49-F238E27FC236}">
                    <a16:creationId xmlns:a16="http://schemas.microsoft.com/office/drawing/2014/main" id="{6E56597A-2098-44AB-8B5F-47C7790C9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1453" y="4272180"/>
                <a:ext cx="25200" cy="635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24" name="Rectangle 34">
                <a:extLst>
                  <a:ext uri="{FF2B5EF4-FFF2-40B4-BE49-F238E27FC236}">
                    <a16:creationId xmlns:a16="http://schemas.microsoft.com/office/drawing/2014/main" id="{0BAE4118-F656-49A3-9417-4126BD575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1454" y="4355526"/>
                <a:ext cx="25200" cy="635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25" name="Rectangle 35">
                <a:extLst>
                  <a:ext uri="{FF2B5EF4-FFF2-40B4-BE49-F238E27FC236}">
                    <a16:creationId xmlns:a16="http://schemas.microsoft.com/office/drawing/2014/main" id="{DB5CFFA4-6078-4BE3-844B-BB8E60569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07641" y="4465418"/>
                <a:ext cx="25200" cy="1587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26" name="Rectangle 36">
                <a:extLst>
                  <a:ext uri="{FF2B5EF4-FFF2-40B4-BE49-F238E27FC236}">
                    <a16:creationId xmlns:a16="http://schemas.microsoft.com/office/drawing/2014/main" id="{E90670B8-2BB9-466C-B162-EB021DC4C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15579" y="4540827"/>
                <a:ext cx="25200" cy="3175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27" name="Rectangle 37">
                <a:extLst>
                  <a:ext uri="{FF2B5EF4-FFF2-40B4-BE49-F238E27FC236}">
                    <a16:creationId xmlns:a16="http://schemas.microsoft.com/office/drawing/2014/main" id="{9939902F-D9A5-4B17-8885-AE1E5C554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1454" y="4606932"/>
                <a:ext cx="25200" cy="635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28" name="Rectangle 38">
                <a:extLst>
                  <a:ext uri="{FF2B5EF4-FFF2-40B4-BE49-F238E27FC236}">
                    <a16:creationId xmlns:a16="http://schemas.microsoft.com/office/drawing/2014/main" id="{F6F3A32D-A544-4F06-98D1-6DE6A2C3A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1454" y="4688913"/>
                <a:ext cx="25200" cy="635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29" name="Rectangle 39">
                <a:extLst>
                  <a:ext uri="{FF2B5EF4-FFF2-40B4-BE49-F238E27FC236}">
                    <a16:creationId xmlns:a16="http://schemas.microsoft.com/office/drawing/2014/main" id="{C12517C4-EB85-4FB0-A4EC-19950FE9C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9391" y="4762955"/>
                <a:ext cx="25200" cy="7937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30" name="Rectangle 40">
                <a:extLst>
                  <a:ext uri="{FF2B5EF4-FFF2-40B4-BE49-F238E27FC236}">
                    <a16:creationId xmlns:a16="http://schemas.microsoft.com/office/drawing/2014/main" id="{5F6B7D16-1486-4ABE-9D60-CF4160216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23517" y="4862176"/>
                <a:ext cx="25200" cy="4762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31" name="Rectangle 41">
                <a:extLst>
                  <a:ext uri="{FF2B5EF4-FFF2-40B4-BE49-F238E27FC236}">
                    <a16:creationId xmlns:a16="http://schemas.microsoft.com/office/drawing/2014/main" id="{5104E205-A483-44CC-ABBD-102B1EC35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23516" y="4948256"/>
                <a:ext cx="25200" cy="4762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32" name="Rectangle 42">
                <a:extLst>
                  <a:ext uri="{FF2B5EF4-FFF2-40B4-BE49-F238E27FC236}">
                    <a16:creationId xmlns:a16="http://schemas.microsoft.com/office/drawing/2014/main" id="{798692D4-F763-4FCF-B5D5-CFD5DC7C4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15578" y="5038174"/>
                <a:ext cx="25200" cy="3175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33" name="Rectangle 43">
                <a:extLst>
                  <a:ext uri="{FF2B5EF4-FFF2-40B4-BE49-F238E27FC236}">
                    <a16:creationId xmlns:a16="http://schemas.microsoft.com/office/drawing/2014/main" id="{AF0234B6-466F-4CB2-A9A5-09E9A27E8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1454" y="5105645"/>
                <a:ext cx="25200" cy="635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34" name="Rectangle 44">
                <a:extLst>
                  <a:ext uri="{FF2B5EF4-FFF2-40B4-BE49-F238E27FC236}">
                    <a16:creationId xmlns:a16="http://schemas.microsoft.com/office/drawing/2014/main" id="{D83A5A02-BBEF-4A15-A536-8166A4838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9391" y="5179688"/>
                <a:ext cx="25200" cy="7937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35" name="Rectangle 45">
                <a:extLst>
                  <a:ext uri="{FF2B5EF4-FFF2-40B4-BE49-F238E27FC236}">
                    <a16:creationId xmlns:a16="http://schemas.microsoft.com/office/drawing/2014/main" id="{F8A574D2-1FEB-4D0D-A6A5-A90E955BF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23516" y="5277543"/>
                <a:ext cx="25200" cy="4762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36" name="Rectangle 46">
                <a:extLst>
                  <a:ext uri="{FF2B5EF4-FFF2-40B4-BE49-F238E27FC236}">
                    <a16:creationId xmlns:a16="http://schemas.microsoft.com/office/drawing/2014/main" id="{5306A7CD-5A4D-45D1-A57A-A084B6254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47329" y="5341177"/>
                <a:ext cx="25200" cy="9525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37" name="Rectangle 47">
                <a:extLst>
                  <a:ext uri="{FF2B5EF4-FFF2-40B4-BE49-F238E27FC236}">
                    <a16:creationId xmlns:a16="http://schemas.microsoft.com/office/drawing/2014/main" id="{E7B9BE60-3961-423A-B3AC-A5AD99EF2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23516" y="5446969"/>
                <a:ext cx="25200" cy="47625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38" name="Rectangle 48">
                <a:extLst>
                  <a:ext uri="{FF2B5EF4-FFF2-40B4-BE49-F238E27FC236}">
                    <a16:creationId xmlns:a16="http://schemas.microsoft.com/office/drawing/2014/main" id="{9EEFC06F-260C-472D-A15A-EAFF8ECC9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698910" y="5551968"/>
                <a:ext cx="25200" cy="1588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39" name="Rectangle 49">
                <a:extLst>
                  <a:ext uri="{FF2B5EF4-FFF2-40B4-BE49-F238E27FC236}">
                    <a16:creationId xmlns:a16="http://schemas.microsoft.com/office/drawing/2014/main" id="{C6ADF872-B759-4970-A6F0-0C415492D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31454" y="5604359"/>
                <a:ext cx="25200" cy="6350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A43D766A-3696-4C56-958D-652BD673395F}"/>
                </a:ext>
              </a:extLst>
            </p:cNvPr>
            <p:cNvGrpSpPr/>
            <p:nvPr/>
          </p:nvGrpSpPr>
          <p:grpSpPr>
            <a:xfrm>
              <a:off x="6880951" y="2046147"/>
              <a:ext cx="590551" cy="3685618"/>
              <a:chOff x="6293078" y="1963091"/>
              <a:chExt cx="590551" cy="3685618"/>
            </a:xfrm>
          </p:grpSpPr>
          <p:sp>
            <p:nvSpPr>
              <p:cNvPr id="151" name="Rectangle 61">
                <a:extLst>
                  <a:ext uri="{FF2B5EF4-FFF2-40B4-BE49-F238E27FC236}">
                    <a16:creationId xmlns:a16="http://schemas.microsoft.com/office/drawing/2014/main" id="{95172A48-22FF-45DB-8F1E-10C2C2403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575754" y="1680416"/>
                <a:ext cx="25200" cy="59055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52" name="Rectangle 62">
                <a:extLst>
                  <a:ext uri="{FF2B5EF4-FFF2-40B4-BE49-F238E27FC236}">
                    <a16:creationId xmlns:a16="http://schemas.microsoft.com/office/drawing/2014/main" id="{6202035A-C85C-4B66-8FDC-952B3BAEB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40022" y="1899494"/>
                <a:ext cx="25200" cy="319088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53" name="Rectangle 63">
                <a:extLst>
                  <a:ext uri="{FF2B5EF4-FFF2-40B4-BE49-F238E27FC236}">
                    <a16:creationId xmlns:a16="http://schemas.microsoft.com/office/drawing/2014/main" id="{84D5CBB5-9B1C-427D-8A42-01C3B3C44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416210" y="2005286"/>
                <a:ext cx="25200" cy="271463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54" name="Rectangle 64">
                <a:extLst>
                  <a:ext uri="{FF2B5EF4-FFF2-40B4-BE49-F238E27FC236}">
                    <a16:creationId xmlns:a16="http://schemas.microsoft.com/office/drawing/2014/main" id="{2968BEFC-B0FB-41D9-80AF-CD430A7EE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36041" y="2171535"/>
                <a:ext cx="25200" cy="11112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55" name="Rectangle 65">
                <a:extLst>
                  <a:ext uri="{FF2B5EF4-FFF2-40B4-BE49-F238E27FC236}">
                    <a16:creationId xmlns:a16="http://schemas.microsoft.com/office/drawing/2014/main" id="{152C22D7-81DD-4E48-B2C6-148702456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75729" y="2215194"/>
                <a:ext cx="25200" cy="1905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56" name="Rectangle 66">
                <a:extLst>
                  <a:ext uri="{FF2B5EF4-FFF2-40B4-BE49-F238E27FC236}">
                    <a16:creationId xmlns:a16="http://schemas.microsoft.com/office/drawing/2014/main" id="{1AED5BFF-C0B5-4AA9-B254-8A766DC13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51916" y="2320986"/>
                <a:ext cx="25200" cy="14287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57" name="Rectangle 67">
                <a:extLst>
                  <a:ext uri="{FF2B5EF4-FFF2-40B4-BE49-F238E27FC236}">
                    <a16:creationId xmlns:a16="http://schemas.microsoft.com/office/drawing/2014/main" id="{0FCC036E-6D9E-466E-ADD5-3C5A914F3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43979" y="2410904"/>
                <a:ext cx="25200" cy="1270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58" name="Rectangle 68">
                <a:extLst>
                  <a:ext uri="{FF2B5EF4-FFF2-40B4-BE49-F238E27FC236}">
                    <a16:creationId xmlns:a16="http://schemas.microsoft.com/office/drawing/2014/main" id="{7610E001-8CE7-441E-AE71-5B28D8D2A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43978" y="2492884"/>
                <a:ext cx="25200" cy="1270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59" name="Rectangle 69">
                <a:extLst>
                  <a:ext uri="{FF2B5EF4-FFF2-40B4-BE49-F238E27FC236}">
                    <a16:creationId xmlns:a16="http://schemas.microsoft.com/office/drawing/2014/main" id="{4058C7AE-3A4F-4887-A204-F7C491348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8104" y="2596205"/>
                <a:ext cx="25200" cy="9525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60" name="Rectangle 70">
                <a:extLst>
                  <a:ext uri="{FF2B5EF4-FFF2-40B4-BE49-F238E27FC236}">
                    <a16:creationId xmlns:a16="http://schemas.microsoft.com/office/drawing/2014/main" id="{F903391B-2DFE-45B3-AB50-94953871C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12228" y="2694060"/>
                <a:ext cx="25200" cy="635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61" name="Rectangle 71">
                <a:extLst>
                  <a:ext uri="{FF2B5EF4-FFF2-40B4-BE49-F238E27FC236}">
                    <a16:creationId xmlns:a16="http://schemas.microsoft.com/office/drawing/2014/main" id="{30D552DE-72C3-4860-B9B5-47F54A3C8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0166" y="2769469"/>
                <a:ext cx="25200" cy="7937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62" name="Rectangle 72">
                <a:extLst>
                  <a:ext uri="{FF2B5EF4-FFF2-40B4-BE49-F238E27FC236}">
                    <a16:creationId xmlns:a16="http://schemas.microsoft.com/office/drawing/2014/main" id="{1C14BD06-C016-4F94-8580-DD6A7E751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12229" y="2859387"/>
                <a:ext cx="25200" cy="635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63" name="Rectangle 73">
                <a:extLst>
                  <a:ext uri="{FF2B5EF4-FFF2-40B4-BE49-F238E27FC236}">
                    <a16:creationId xmlns:a16="http://schemas.microsoft.com/office/drawing/2014/main" id="{3B1C8146-7B13-4F6B-9081-650FC9A74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04291" y="2949305"/>
                <a:ext cx="25200" cy="4762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64" name="Rectangle 74">
                <a:extLst>
                  <a:ext uri="{FF2B5EF4-FFF2-40B4-BE49-F238E27FC236}">
                    <a16:creationId xmlns:a16="http://schemas.microsoft.com/office/drawing/2014/main" id="{8C779AA7-C506-48D8-A040-4D971E9DA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8104" y="3007472"/>
                <a:ext cx="25200" cy="9525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65" name="Rectangle 75">
                <a:extLst>
                  <a:ext uri="{FF2B5EF4-FFF2-40B4-BE49-F238E27FC236}">
                    <a16:creationId xmlns:a16="http://schemas.microsoft.com/office/drawing/2014/main" id="{B7A23F62-D5B4-4679-8E90-5D7730ED3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0166" y="3102855"/>
                <a:ext cx="25200" cy="7937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66" name="Rectangle 76">
                <a:extLst>
                  <a:ext uri="{FF2B5EF4-FFF2-40B4-BE49-F238E27FC236}">
                    <a16:creationId xmlns:a16="http://schemas.microsoft.com/office/drawing/2014/main" id="{9575635F-2022-4993-82D4-DD43EE8CB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8104" y="3176898"/>
                <a:ext cx="25200" cy="9525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67" name="Rectangle 77">
                <a:extLst>
                  <a:ext uri="{FF2B5EF4-FFF2-40B4-BE49-F238E27FC236}">
                    <a16:creationId xmlns:a16="http://schemas.microsoft.com/office/drawing/2014/main" id="{4A8AEB0C-DD8C-42F2-8A6B-2E56AF0C7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12229" y="3276120"/>
                <a:ext cx="25200" cy="635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68" name="Rectangle 78">
                <a:extLst>
                  <a:ext uri="{FF2B5EF4-FFF2-40B4-BE49-F238E27FC236}">
                    <a16:creationId xmlns:a16="http://schemas.microsoft.com/office/drawing/2014/main" id="{E2111FC7-F5C5-41B1-B7C2-9C64A1397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8104" y="3342225"/>
                <a:ext cx="25200" cy="9525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69" name="Rectangle 79">
                <a:extLst>
                  <a:ext uri="{FF2B5EF4-FFF2-40B4-BE49-F238E27FC236}">
                    <a16:creationId xmlns:a16="http://schemas.microsoft.com/office/drawing/2014/main" id="{882F49B0-8A38-4686-BF5B-23E921AF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8104" y="3424205"/>
                <a:ext cx="25200" cy="9525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70" name="Rectangle 80">
                <a:extLst>
                  <a:ext uri="{FF2B5EF4-FFF2-40B4-BE49-F238E27FC236}">
                    <a16:creationId xmlns:a16="http://schemas.microsoft.com/office/drawing/2014/main" id="{677B77FE-2661-4FDA-A163-3B1BC45BD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0166" y="3519588"/>
                <a:ext cx="25200" cy="7937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71" name="Rectangle 81">
                <a:extLst>
                  <a:ext uri="{FF2B5EF4-FFF2-40B4-BE49-F238E27FC236}">
                    <a16:creationId xmlns:a16="http://schemas.microsoft.com/office/drawing/2014/main" id="{1B700006-6058-4650-837E-9BE04E3EA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0166" y="3601569"/>
                <a:ext cx="25200" cy="7937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72" name="Rectangle 82">
                <a:extLst>
                  <a:ext uri="{FF2B5EF4-FFF2-40B4-BE49-F238E27FC236}">
                    <a16:creationId xmlns:a16="http://schemas.microsoft.com/office/drawing/2014/main" id="{7C839444-1143-4799-A3CE-9A6712D2D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12229" y="3691486"/>
                <a:ext cx="25200" cy="635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73" name="Rectangle 83">
                <a:extLst>
                  <a:ext uri="{FF2B5EF4-FFF2-40B4-BE49-F238E27FC236}">
                    <a16:creationId xmlns:a16="http://schemas.microsoft.com/office/drawing/2014/main" id="{F3C2341E-E342-492A-B301-2D79373A9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0166" y="3765529"/>
                <a:ext cx="25200" cy="7937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74" name="Rectangle 84">
                <a:extLst>
                  <a:ext uri="{FF2B5EF4-FFF2-40B4-BE49-F238E27FC236}">
                    <a16:creationId xmlns:a16="http://schemas.microsoft.com/office/drawing/2014/main" id="{4BE2CE55-8AC5-4D32-A5C3-92E6AC295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04291" y="3864751"/>
                <a:ext cx="25200" cy="4762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75" name="Rectangle 85">
                <a:extLst>
                  <a:ext uri="{FF2B5EF4-FFF2-40B4-BE49-F238E27FC236}">
                    <a16:creationId xmlns:a16="http://schemas.microsoft.com/office/drawing/2014/main" id="{C32516A1-A4EA-44C6-A39B-F4438B254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04291" y="3946731"/>
                <a:ext cx="25200" cy="4762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76" name="Rectangle 86">
                <a:extLst>
                  <a:ext uri="{FF2B5EF4-FFF2-40B4-BE49-F238E27FC236}">
                    <a16:creationId xmlns:a16="http://schemas.microsoft.com/office/drawing/2014/main" id="{A061372A-7B86-4EB0-B0B2-B8D5F19FF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12229" y="4026239"/>
                <a:ext cx="25200" cy="635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77" name="Rectangle 87">
                <a:extLst>
                  <a:ext uri="{FF2B5EF4-FFF2-40B4-BE49-F238E27FC236}">
                    <a16:creationId xmlns:a16="http://schemas.microsoft.com/office/drawing/2014/main" id="{10C430FA-B54B-43AA-BECF-F150DB62C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36041" y="4084407"/>
                <a:ext cx="25200" cy="11112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78" name="Rectangle 88">
                <a:extLst>
                  <a:ext uri="{FF2B5EF4-FFF2-40B4-BE49-F238E27FC236}">
                    <a16:creationId xmlns:a16="http://schemas.microsoft.com/office/drawing/2014/main" id="{3490BC54-318E-4A6D-8096-B01DAECCE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12229" y="4190199"/>
                <a:ext cx="25200" cy="635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79" name="Rectangle 89">
                <a:extLst>
                  <a:ext uri="{FF2B5EF4-FFF2-40B4-BE49-F238E27FC236}">
                    <a16:creationId xmlns:a16="http://schemas.microsoft.com/office/drawing/2014/main" id="{03A8FD1C-AE2E-4942-B450-DC6243616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0166" y="4264242"/>
                <a:ext cx="25200" cy="7937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80" name="Rectangle 90">
                <a:extLst>
                  <a:ext uri="{FF2B5EF4-FFF2-40B4-BE49-F238E27FC236}">
                    <a16:creationId xmlns:a16="http://schemas.microsoft.com/office/drawing/2014/main" id="{6A62B612-3CEB-41E1-9943-52175281B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0167" y="4347588"/>
                <a:ext cx="25200" cy="7937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81" name="Rectangle 91">
                <a:extLst>
                  <a:ext uri="{FF2B5EF4-FFF2-40B4-BE49-F238E27FC236}">
                    <a16:creationId xmlns:a16="http://schemas.microsoft.com/office/drawing/2014/main" id="{BAC94622-1630-4EEF-B269-DB54029B9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43979" y="4409856"/>
                <a:ext cx="25200" cy="1270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82" name="Rectangle 92">
                <a:extLst>
                  <a:ext uri="{FF2B5EF4-FFF2-40B4-BE49-F238E27FC236}">
                    <a16:creationId xmlns:a16="http://schemas.microsoft.com/office/drawing/2014/main" id="{F2E92DF6-9B29-48C4-9644-7C50E862B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36041" y="4501140"/>
                <a:ext cx="25200" cy="11112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83" name="Rectangle 93">
                <a:extLst>
                  <a:ext uri="{FF2B5EF4-FFF2-40B4-BE49-F238E27FC236}">
                    <a16:creationId xmlns:a16="http://schemas.microsoft.com/office/drawing/2014/main" id="{3F303546-37DA-4B50-81DF-BDB902D86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12229" y="4606932"/>
                <a:ext cx="25200" cy="635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84" name="Rectangle 94">
                <a:extLst>
                  <a:ext uri="{FF2B5EF4-FFF2-40B4-BE49-F238E27FC236}">
                    <a16:creationId xmlns:a16="http://schemas.microsoft.com/office/drawing/2014/main" id="{585C32FD-2447-4CF3-925F-856EFFF3B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12229" y="4688913"/>
                <a:ext cx="25200" cy="635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85" name="Rectangle 95">
                <a:extLst>
                  <a:ext uri="{FF2B5EF4-FFF2-40B4-BE49-F238E27FC236}">
                    <a16:creationId xmlns:a16="http://schemas.microsoft.com/office/drawing/2014/main" id="{DE95C802-D90E-4F72-B239-D2B4DAE5B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04291" y="4778830"/>
                <a:ext cx="25200" cy="4762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86" name="Rectangle 96">
                <a:extLst>
                  <a:ext uri="{FF2B5EF4-FFF2-40B4-BE49-F238E27FC236}">
                    <a16:creationId xmlns:a16="http://schemas.microsoft.com/office/drawing/2014/main" id="{18E98D32-B8A3-49C6-B2B7-0EC11CD30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0167" y="4846301"/>
                <a:ext cx="25200" cy="7937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87" name="Rectangle 97">
                <a:extLst>
                  <a:ext uri="{FF2B5EF4-FFF2-40B4-BE49-F238E27FC236}">
                    <a16:creationId xmlns:a16="http://schemas.microsoft.com/office/drawing/2014/main" id="{C004EC68-9DB9-4090-9EF4-54CDC6E2A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0166" y="4932381"/>
                <a:ext cx="25200" cy="7937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88" name="Rectangle 98">
                <a:extLst>
                  <a:ext uri="{FF2B5EF4-FFF2-40B4-BE49-F238E27FC236}">
                    <a16:creationId xmlns:a16="http://schemas.microsoft.com/office/drawing/2014/main" id="{B82515E1-1E42-4D2D-BDF1-6EBC75E81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8103" y="5006424"/>
                <a:ext cx="25200" cy="9525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89" name="Rectangle 99">
                <a:extLst>
                  <a:ext uri="{FF2B5EF4-FFF2-40B4-BE49-F238E27FC236}">
                    <a16:creationId xmlns:a16="http://schemas.microsoft.com/office/drawing/2014/main" id="{88E1513F-634B-4C63-A99D-6E4610FCB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12229" y="5105645"/>
                <a:ext cx="25200" cy="635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90" name="Rectangle 100">
                <a:extLst>
                  <a:ext uri="{FF2B5EF4-FFF2-40B4-BE49-F238E27FC236}">
                    <a16:creationId xmlns:a16="http://schemas.microsoft.com/office/drawing/2014/main" id="{F2E54B5A-9BB6-4FAB-AC19-863D85CB5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04291" y="5195563"/>
                <a:ext cx="25200" cy="4762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91" name="Rectangle 101">
                <a:extLst>
                  <a:ext uri="{FF2B5EF4-FFF2-40B4-BE49-F238E27FC236}">
                    <a16:creationId xmlns:a16="http://schemas.microsoft.com/office/drawing/2014/main" id="{94959B1B-9074-4CF4-9434-714141169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0166" y="5261668"/>
                <a:ext cx="25200" cy="7937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92" name="Rectangle 102">
                <a:extLst>
                  <a:ext uri="{FF2B5EF4-FFF2-40B4-BE49-F238E27FC236}">
                    <a16:creationId xmlns:a16="http://schemas.microsoft.com/office/drawing/2014/main" id="{4AB08983-1302-4C79-9E15-5A4079B41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296354" y="5372927"/>
                <a:ext cx="25200" cy="3175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93" name="Rectangle 103">
                <a:extLst>
                  <a:ext uri="{FF2B5EF4-FFF2-40B4-BE49-F238E27FC236}">
                    <a16:creationId xmlns:a16="http://schemas.microsoft.com/office/drawing/2014/main" id="{FBCF9BB1-825E-41C6-A187-647DE4968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20166" y="5431094"/>
                <a:ext cx="25200" cy="79375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94" name="Rectangle 104">
                <a:extLst>
                  <a:ext uri="{FF2B5EF4-FFF2-40B4-BE49-F238E27FC236}">
                    <a16:creationId xmlns:a16="http://schemas.microsoft.com/office/drawing/2014/main" id="{AFC159FF-F5A9-4AC4-8CEF-C02DB7FC5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43978" y="5489262"/>
                <a:ext cx="25200" cy="1270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95" name="Rectangle 105">
                <a:extLst>
                  <a:ext uri="{FF2B5EF4-FFF2-40B4-BE49-F238E27FC236}">
                    <a16:creationId xmlns:a16="http://schemas.microsoft.com/office/drawing/2014/main" id="{8080BDB1-4641-46BE-8502-AD948BB8C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312229" y="5604359"/>
                <a:ext cx="25200" cy="6350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</p:grpSp>
        <p:sp>
          <p:nvSpPr>
            <p:cNvPr id="292" name="ZoneTexte 291">
              <a:extLst>
                <a:ext uri="{FF2B5EF4-FFF2-40B4-BE49-F238E27FC236}">
                  <a16:creationId xmlns:a16="http://schemas.microsoft.com/office/drawing/2014/main" id="{7010FF27-7120-4B72-9F2A-68C1A61F9B0B}"/>
                </a:ext>
              </a:extLst>
            </p:cNvPr>
            <p:cNvSpPr txBox="1"/>
            <p:nvPr/>
          </p:nvSpPr>
          <p:spPr>
            <a:xfrm>
              <a:off x="6951689" y="1668136"/>
              <a:ext cx="674865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Frequency (%)</a:t>
              </a:r>
            </a:p>
          </p:txBody>
        </p:sp>
        <p:grpSp>
          <p:nvGrpSpPr>
            <p:cNvPr id="538" name="Groupe 537">
              <a:extLst>
                <a:ext uri="{FF2B5EF4-FFF2-40B4-BE49-F238E27FC236}">
                  <a16:creationId xmlns:a16="http://schemas.microsoft.com/office/drawing/2014/main" id="{310C2E81-F3DD-4D87-A2C4-0E54B08F6CB1}"/>
                </a:ext>
              </a:extLst>
            </p:cNvPr>
            <p:cNvGrpSpPr/>
            <p:nvPr/>
          </p:nvGrpSpPr>
          <p:grpSpPr>
            <a:xfrm>
              <a:off x="6836052" y="1830518"/>
              <a:ext cx="912296" cy="3948835"/>
              <a:chOff x="5507593" y="1770133"/>
              <a:chExt cx="912296" cy="3948835"/>
            </a:xfrm>
          </p:grpSpPr>
          <p:grpSp>
            <p:nvGrpSpPr>
              <p:cNvPr id="290" name="Groupe 289">
                <a:extLst>
                  <a:ext uri="{FF2B5EF4-FFF2-40B4-BE49-F238E27FC236}">
                    <a16:creationId xmlns:a16="http://schemas.microsoft.com/office/drawing/2014/main" id="{35997511-B97D-4393-A56F-95AD5D5D3CE5}"/>
                  </a:ext>
                </a:extLst>
              </p:cNvPr>
              <p:cNvGrpSpPr/>
              <p:nvPr/>
            </p:nvGrpSpPr>
            <p:grpSpPr>
              <a:xfrm>
                <a:off x="5507593" y="1770133"/>
                <a:ext cx="912296" cy="3948835"/>
                <a:chOff x="5507593" y="1770133"/>
                <a:chExt cx="912296" cy="3948835"/>
              </a:xfrm>
            </p:grpSpPr>
            <p:grpSp>
              <p:nvGrpSpPr>
                <p:cNvPr id="282" name="Groupe 281">
                  <a:extLst>
                    <a:ext uri="{FF2B5EF4-FFF2-40B4-BE49-F238E27FC236}">
                      <a16:creationId xmlns:a16="http://schemas.microsoft.com/office/drawing/2014/main" id="{C952C16D-9287-4444-84C8-28DA1D23F982}"/>
                    </a:ext>
                  </a:extLst>
                </p:cNvPr>
                <p:cNvGrpSpPr/>
                <p:nvPr/>
              </p:nvGrpSpPr>
              <p:grpSpPr>
                <a:xfrm>
                  <a:off x="5507593" y="1770133"/>
                  <a:ext cx="912296" cy="3919772"/>
                  <a:chOff x="5507593" y="1770133"/>
                  <a:chExt cx="912296" cy="3919772"/>
                </a:xfrm>
              </p:grpSpPr>
              <p:grpSp>
                <p:nvGrpSpPr>
                  <p:cNvPr id="268" name="Groupe 267">
                    <a:extLst>
                      <a:ext uri="{FF2B5EF4-FFF2-40B4-BE49-F238E27FC236}">
                        <a16:creationId xmlns:a16="http://schemas.microsoft.com/office/drawing/2014/main" id="{E0CBBE50-A75D-4415-9916-75F926B4780F}"/>
                      </a:ext>
                    </a:extLst>
                  </p:cNvPr>
                  <p:cNvGrpSpPr/>
                  <p:nvPr/>
                </p:nvGrpSpPr>
                <p:grpSpPr>
                  <a:xfrm>
                    <a:off x="5507593" y="1770133"/>
                    <a:ext cx="912296" cy="110673"/>
                    <a:chOff x="6248179" y="1702120"/>
                    <a:chExt cx="912296" cy="110673"/>
                  </a:xfrm>
                </p:grpSpPr>
                <p:sp>
                  <p:nvSpPr>
                    <p:cNvPr id="197" name="Line 107">
                      <a:extLst>
                        <a:ext uri="{FF2B5EF4-FFF2-40B4-BE49-F238E27FC236}">
                          <a16:creationId xmlns:a16="http://schemas.microsoft.com/office/drawing/2014/main" id="{71F9566F-B3E0-4837-A136-F06D9E9CAC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6279416" y="1799130"/>
                      <a:ext cx="27327" cy="0"/>
                    </a:xfrm>
                    <a:prstGeom prst="line">
                      <a:avLst/>
                    </a:prstGeom>
                    <a:noFill/>
                    <a:ln w="476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98" name="Line 108">
                      <a:extLst>
                        <a:ext uri="{FF2B5EF4-FFF2-40B4-BE49-F238E27FC236}">
                          <a16:creationId xmlns:a16="http://schemas.microsoft.com/office/drawing/2014/main" id="{AAABA449-A4BB-425C-9E8E-A2BF3ACBD0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6481028" y="1799130"/>
                      <a:ext cx="27327" cy="0"/>
                    </a:xfrm>
                    <a:prstGeom prst="line">
                      <a:avLst/>
                    </a:prstGeom>
                    <a:noFill/>
                    <a:ln w="476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99" name="Line 109">
                      <a:extLst>
                        <a:ext uri="{FF2B5EF4-FFF2-40B4-BE49-F238E27FC236}">
                          <a16:creationId xmlns:a16="http://schemas.microsoft.com/office/drawing/2014/main" id="{4910DF22-F2AF-48D5-92FA-BD282117B7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6677878" y="1799130"/>
                      <a:ext cx="27327" cy="0"/>
                    </a:xfrm>
                    <a:prstGeom prst="line">
                      <a:avLst/>
                    </a:prstGeom>
                    <a:noFill/>
                    <a:ln w="476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00" name="Line 110">
                      <a:extLst>
                        <a:ext uri="{FF2B5EF4-FFF2-40B4-BE49-F238E27FC236}">
                          <a16:creationId xmlns:a16="http://schemas.microsoft.com/office/drawing/2014/main" id="{55470CCA-71B3-4BA4-B217-808D852BFD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6879491" y="1799130"/>
                      <a:ext cx="27327" cy="0"/>
                    </a:xfrm>
                    <a:prstGeom prst="line">
                      <a:avLst/>
                    </a:prstGeom>
                    <a:noFill/>
                    <a:ln w="476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01" name="Line 111">
                      <a:extLst>
                        <a:ext uri="{FF2B5EF4-FFF2-40B4-BE49-F238E27FC236}">
                          <a16:creationId xmlns:a16="http://schemas.microsoft.com/office/drawing/2014/main" id="{39EF46FE-1770-4081-A30F-26FF042A4B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7081103" y="1799130"/>
                      <a:ext cx="27327" cy="0"/>
                    </a:xfrm>
                    <a:prstGeom prst="line">
                      <a:avLst/>
                    </a:prstGeom>
                    <a:noFill/>
                    <a:ln w="4763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02" name="Rectangle 112">
                      <a:extLst>
                        <a:ext uri="{FF2B5EF4-FFF2-40B4-BE49-F238E27FC236}">
                          <a16:creationId xmlns:a16="http://schemas.microsoft.com/office/drawing/2014/main" id="{3D22350F-306E-44BF-8C50-50EAD43C9E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8179" y="1702120"/>
                      <a:ext cx="92974" cy="769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3" name="Rectangle 113">
                      <a:extLst>
                        <a:ext uri="{FF2B5EF4-FFF2-40B4-BE49-F238E27FC236}">
                          <a16:creationId xmlns:a16="http://schemas.microsoft.com/office/drawing/2014/main" id="{339B0DC6-BAF9-4A7A-BFFA-F4C811B1B5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32160" y="1702120"/>
                      <a:ext cx="128240" cy="769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4" name="Rectangle 114">
                      <a:extLst>
                        <a:ext uri="{FF2B5EF4-FFF2-40B4-BE49-F238E27FC236}">
                          <a16:creationId xmlns:a16="http://schemas.microsoft.com/office/drawing/2014/main" id="{C549FB91-1852-4263-A91A-134A76C4D8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9010" y="1702120"/>
                      <a:ext cx="128240" cy="769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5" name="Rectangle 115">
                      <a:extLst>
                        <a:ext uri="{FF2B5EF4-FFF2-40B4-BE49-F238E27FC236}">
                          <a16:creationId xmlns:a16="http://schemas.microsoft.com/office/drawing/2014/main" id="{34F02189-D7C0-4B00-839C-52695E3A8B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30622" y="1702120"/>
                      <a:ext cx="128240" cy="769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6" name="Rectangle 116">
                      <a:extLst>
                        <a:ext uri="{FF2B5EF4-FFF2-40B4-BE49-F238E27FC236}">
                          <a16:creationId xmlns:a16="http://schemas.microsoft.com/office/drawing/2014/main" id="{B4295837-3058-4DCA-87D8-DD90DA5717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32235" y="1702120"/>
                      <a:ext cx="128240" cy="769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79" name="Connecteur droit 278">
                    <a:extLst>
                      <a:ext uri="{FF2B5EF4-FFF2-40B4-BE49-F238E27FC236}">
                        <a16:creationId xmlns:a16="http://schemas.microsoft.com/office/drawing/2014/main" id="{9B23C18B-5C86-494A-9968-0982FE63564F}"/>
                      </a:ext>
                    </a:extLst>
                  </p:cNvPr>
                  <p:cNvCxnSpPr/>
                  <p:nvPr/>
                </p:nvCxnSpPr>
                <p:spPr>
                  <a:xfrm>
                    <a:off x="5552493" y="1851471"/>
                    <a:ext cx="0" cy="3838434"/>
                  </a:xfrm>
                  <a:prstGeom prst="line">
                    <a:avLst/>
                  </a:prstGeom>
                  <a:ln w="508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7" name="Connecteur droit 286">
                  <a:extLst>
                    <a:ext uri="{FF2B5EF4-FFF2-40B4-BE49-F238E27FC236}">
                      <a16:creationId xmlns:a16="http://schemas.microsoft.com/office/drawing/2014/main" id="{FE458E18-CA64-47D5-8B04-92F0D4D12D2A}"/>
                    </a:ext>
                  </a:extLst>
                </p:cNvPr>
                <p:cNvCxnSpPr/>
                <p:nvPr/>
              </p:nvCxnSpPr>
              <p:spPr>
                <a:xfrm>
                  <a:off x="5754105" y="1880534"/>
                  <a:ext cx="0" cy="3838434"/>
                </a:xfrm>
                <a:prstGeom prst="line">
                  <a:avLst/>
                </a:prstGeom>
                <a:ln w="5080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Connecteur droit 287">
                  <a:extLst>
                    <a:ext uri="{FF2B5EF4-FFF2-40B4-BE49-F238E27FC236}">
                      <a16:creationId xmlns:a16="http://schemas.microsoft.com/office/drawing/2014/main" id="{ECC60928-3282-4039-BF06-00EAB1F6D1DA}"/>
                    </a:ext>
                  </a:extLst>
                </p:cNvPr>
                <p:cNvCxnSpPr/>
                <p:nvPr/>
              </p:nvCxnSpPr>
              <p:spPr>
                <a:xfrm>
                  <a:off x="5950955" y="1880534"/>
                  <a:ext cx="0" cy="3838434"/>
                </a:xfrm>
                <a:prstGeom prst="line">
                  <a:avLst/>
                </a:prstGeom>
                <a:ln w="5080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Connecteur droit 288">
                  <a:extLst>
                    <a:ext uri="{FF2B5EF4-FFF2-40B4-BE49-F238E27FC236}">
                      <a16:creationId xmlns:a16="http://schemas.microsoft.com/office/drawing/2014/main" id="{8BECC820-76C0-40C9-AD78-42597C8F547A}"/>
                    </a:ext>
                  </a:extLst>
                </p:cNvPr>
                <p:cNvCxnSpPr/>
                <p:nvPr/>
              </p:nvCxnSpPr>
              <p:spPr>
                <a:xfrm>
                  <a:off x="6152568" y="1880534"/>
                  <a:ext cx="0" cy="3838434"/>
                </a:xfrm>
                <a:prstGeom prst="line">
                  <a:avLst/>
                </a:prstGeom>
                <a:ln w="5080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7" name="Line 106">
                <a:extLst>
                  <a:ext uri="{FF2B5EF4-FFF2-40B4-BE49-F238E27FC236}">
                    <a16:creationId xmlns:a16="http://schemas.microsoft.com/office/drawing/2014/main" id="{61DBC4AB-B069-47C6-A53E-221FEE40E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5953337" y="1479963"/>
                <a:ext cx="0" cy="801688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43" name="Groupe 542">
              <a:extLst>
                <a:ext uri="{FF2B5EF4-FFF2-40B4-BE49-F238E27FC236}">
                  <a16:creationId xmlns:a16="http://schemas.microsoft.com/office/drawing/2014/main" id="{9498429B-BA87-4E9D-9142-73E686CDB831}"/>
                </a:ext>
              </a:extLst>
            </p:cNvPr>
            <p:cNvGrpSpPr/>
            <p:nvPr/>
          </p:nvGrpSpPr>
          <p:grpSpPr>
            <a:xfrm>
              <a:off x="7052511" y="1951966"/>
              <a:ext cx="849201" cy="4153312"/>
              <a:chOff x="6895387" y="1891581"/>
              <a:chExt cx="849201" cy="4153312"/>
            </a:xfrm>
          </p:grpSpPr>
          <p:sp>
            <p:nvSpPr>
              <p:cNvPr id="424" name="Line 94">
                <a:extLst>
                  <a:ext uri="{FF2B5EF4-FFF2-40B4-BE49-F238E27FC236}">
                    <a16:creationId xmlns:a16="http://schemas.microsoft.com/office/drawing/2014/main" id="{6246E57F-3BC7-44E1-8DC8-EA6FAC239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411075" y="3806223"/>
                <a:ext cx="3829283" cy="0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0" name="Line 120">
                <a:extLst>
                  <a:ext uri="{FF2B5EF4-FFF2-40B4-BE49-F238E27FC236}">
                    <a16:creationId xmlns:a16="http://schemas.microsoft.com/office/drawing/2014/main" id="{C37A11E0-24DA-455A-8E2D-823B91CD5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074021" y="1933015"/>
                <a:ext cx="66699" cy="191359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1" name="Line 121">
                <a:extLst>
                  <a:ext uri="{FF2B5EF4-FFF2-40B4-BE49-F238E27FC236}">
                    <a16:creationId xmlns:a16="http://schemas.microsoft.com/office/drawing/2014/main" id="{654D90BB-DC4A-49C7-BB1E-36C0F6961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015016" y="2082932"/>
                <a:ext cx="44871" cy="58880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2" name="Line 122">
                <a:extLst>
                  <a:ext uri="{FF2B5EF4-FFF2-40B4-BE49-F238E27FC236}">
                    <a16:creationId xmlns:a16="http://schemas.microsoft.com/office/drawing/2014/main" id="{A4432A3E-A5EA-4ED2-9C17-929A22031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205894" y="2072777"/>
                <a:ext cx="67912" cy="245332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3" name="Line 123">
                <a:extLst>
                  <a:ext uri="{FF2B5EF4-FFF2-40B4-BE49-F238E27FC236}">
                    <a16:creationId xmlns:a16="http://schemas.microsoft.com/office/drawing/2014/main" id="{631D9023-755D-42E7-B528-C3FF7F474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131089" y="2082862"/>
                <a:ext cx="71550" cy="391305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4" name="Line 124">
                <a:extLst>
                  <a:ext uri="{FF2B5EF4-FFF2-40B4-BE49-F238E27FC236}">
                    <a16:creationId xmlns:a16="http://schemas.microsoft.com/office/drawing/2014/main" id="{4BEE4E1F-64EA-44C3-AB15-2216970E9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6941953" y="2356679"/>
                <a:ext cx="31531" cy="9813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5" name="Line 125">
                <a:extLst>
                  <a:ext uri="{FF2B5EF4-FFF2-40B4-BE49-F238E27FC236}">
                    <a16:creationId xmlns:a16="http://schemas.microsoft.com/office/drawing/2014/main" id="{A7FA918F-0CC7-4B01-8314-AC672105C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6976320" y="2435457"/>
                <a:ext cx="35169" cy="18400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6" name="Line 126">
                <a:extLst>
                  <a:ext uri="{FF2B5EF4-FFF2-40B4-BE49-F238E27FC236}">
                    <a16:creationId xmlns:a16="http://schemas.microsoft.com/office/drawing/2014/main" id="{022DEFCE-9217-41C8-B909-DAE113A29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025979" y="2516074"/>
                <a:ext cx="31531" cy="23307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7" name="Line 127">
                <a:extLst>
                  <a:ext uri="{FF2B5EF4-FFF2-40B4-BE49-F238E27FC236}">
                    <a16:creationId xmlns:a16="http://schemas.microsoft.com/office/drawing/2014/main" id="{3C95FB01-9DE9-42EC-9CDC-A2A63BB88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978265" y="2572765"/>
                <a:ext cx="53360" cy="77280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8" name="Line 128">
                <a:extLst>
                  <a:ext uri="{FF2B5EF4-FFF2-40B4-BE49-F238E27FC236}">
                    <a16:creationId xmlns:a16="http://schemas.microsoft.com/office/drawing/2014/main" id="{EA8B373D-535D-412F-AA85-7CD9EF9BD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6982537" y="2653383"/>
                <a:ext cx="49721" cy="82186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9" name="Line 129">
                <a:extLst>
                  <a:ext uri="{FF2B5EF4-FFF2-40B4-BE49-F238E27FC236}">
                    <a16:creationId xmlns:a16="http://schemas.microsoft.com/office/drawing/2014/main" id="{3D0E4150-0A10-437C-B48E-DCBCB9EFE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000909" y="2751794"/>
                <a:ext cx="44871" cy="50293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" name="Line 130">
                <a:extLst>
                  <a:ext uri="{FF2B5EF4-FFF2-40B4-BE49-F238E27FC236}">
                    <a16:creationId xmlns:a16="http://schemas.microsoft.com/office/drawing/2014/main" id="{563A2F16-4893-4CFA-94AE-C41C80DCC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000909" y="2837897"/>
                <a:ext cx="44871" cy="50293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1" name="Line 131">
                <a:extLst>
                  <a:ext uri="{FF2B5EF4-FFF2-40B4-BE49-F238E27FC236}">
                    <a16:creationId xmlns:a16="http://schemas.microsoft.com/office/drawing/2014/main" id="{0E25E41C-812C-48D5-B1DB-E8F9AFEDA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110744" y="2900143"/>
                <a:ext cx="53360" cy="87093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2" name="Line 132">
                <a:extLst>
                  <a:ext uri="{FF2B5EF4-FFF2-40B4-BE49-F238E27FC236}">
                    <a16:creationId xmlns:a16="http://schemas.microsoft.com/office/drawing/2014/main" id="{1BACC5E4-234C-4B80-83A9-D57460142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042135" y="2922487"/>
                <a:ext cx="67912" cy="209759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3" name="Line 133">
                <a:extLst>
                  <a:ext uri="{FF2B5EF4-FFF2-40B4-BE49-F238E27FC236}">
                    <a16:creationId xmlns:a16="http://schemas.microsoft.com/office/drawing/2014/main" id="{9BDBB08B-4E81-487D-ABDC-E76096962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6943793" y="3105511"/>
                <a:ext cx="31531" cy="13493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4" name="Line 134">
                <a:extLst>
                  <a:ext uri="{FF2B5EF4-FFF2-40B4-BE49-F238E27FC236}">
                    <a16:creationId xmlns:a16="http://schemas.microsoft.com/office/drawing/2014/main" id="{849C4554-F8A9-4B08-9D0B-64CE11981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6964618" y="3194095"/>
                <a:ext cx="26680" cy="3680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5" name="Line 135">
                <a:extLst>
                  <a:ext uri="{FF2B5EF4-FFF2-40B4-BE49-F238E27FC236}">
                    <a16:creationId xmlns:a16="http://schemas.microsoft.com/office/drawing/2014/main" id="{160F23C3-5887-45D4-9DC5-9D3FBF963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6987339" y="3269813"/>
                <a:ext cx="31531" cy="17173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6" name="Line 136">
                <a:extLst>
                  <a:ext uri="{FF2B5EF4-FFF2-40B4-BE49-F238E27FC236}">
                    <a16:creationId xmlns:a16="http://schemas.microsoft.com/office/drawing/2014/main" id="{85A15F2A-51C2-45EB-B0B9-D4B8FAFE7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987339" y="3351065"/>
                <a:ext cx="31531" cy="17173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" name="Line 137">
                <a:extLst>
                  <a:ext uri="{FF2B5EF4-FFF2-40B4-BE49-F238E27FC236}">
                    <a16:creationId xmlns:a16="http://schemas.microsoft.com/office/drawing/2014/main" id="{AC5C35BA-2583-4C8D-8826-5B63F6E6B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966458" y="3443329"/>
                <a:ext cx="26680" cy="0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" name="Line 138">
                <a:extLst>
                  <a:ext uri="{FF2B5EF4-FFF2-40B4-BE49-F238E27FC236}">
                    <a16:creationId xmlns:a16="http://schemas.microsoft.com/office/drawing/2014/main" id="{0C96FA37-135C-4482-BD7B-00B09CE77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943793" y="3519047"/>
                <a:ext cx="31531" cy="13493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" name="Line 139">
                <a:extLst>
                  <a:ext uri="{FF2B5EF4-FFF2-40B4-BE49-F238E27FC236}">
                    <a16:creationId xmlns:a16="http://schemas.microsoft.com/office/drawing/2014/main" id="{64D1692D-A707-49D0-8943-E5AECE8BC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930885" y="3609471"/>
                <a:ext cx="26680" cy="0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" name="Line 140">
                <a:extLst>
                  <a:ext uri="{FF2B5EF4-FFF2-40B4-BE49-F238E27FC236}">
                    <a16:creationId xmlns:a16="http://schemas.microsoft.com/office/drawing/2014/main" id="{DA49ADA8-6BB7-4CD9-9131-A8C1F4B96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6943793" y="3685189"/>
                <a:ext cx="31531" cy="13493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" name="Line 141">
                <a:extLst>
                  <a:ext uri="{FF2B5EF4-FFF2-40B4-BE49-F238E27FC236}">
                    <a16:creationId xmlns:a16="http://schemas.microsoft.com/office/drawing/2014/main" id="{F0A72F24-BF3D-4F36-B549-C599211A0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943793" y="3771292"/>
                <a:ext cx="31531" cy="13493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" name="Line 142">
                <a:extLst>
                  <a:ext uri="{FF2B5EF4-FFF2-40B4-BE49-F238E27FC236}">
                    <a16:creationId xmlns:a16="http://schemas.microsoft.com/office/drawing/2014/main" id="{33A402FA-AFF4-4FE4-8CB9-007EBEC57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6986858" y="3813270"/>
                <a:ext cx="54572" cy="95680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" name="Line 143">
                <a:extLst>
                  <a:ext uri="{FF2B5EF4-FFF2-40B4-BE49-F238E27FC236}">
                    <a16:creationId xmlns:a16="http://schemas.microsoft.com/office/drawing/2014/main" id="{FB7A96B6-3F46-4662-BF1E-525AD13E2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078056" y="3944181"/>
                <a:ext cx="21829" cy="0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" name="Line 144">
                <a:extLst>
                  <a:ext uri="{FF2B5EF4-FFF2-40B4-BE49-F238E27FC236}">
                    <a16:creationId xmlns:a16="http://schemas.microsoft.com/office/drawing/2014/main" id="{16C490FB-F183-46FF-A4FC-764204916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012563" y="3995359"/>
                <a:ext cx="44871" cy="63786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" name="Line 145">
                <a:extLst>
                  <a:ext uri="{FF2B5EF4-FFF2-40B4-BE49-F238E27FC236}">
                    <a16:creationId xmlns:a16="http://schemas.microsoft.com/office/drawing/2014/main" id="{BD65712F-D36C-4901-B429-0E33A873C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101015" y="3983364"/>
                <a:ext cx="67912" cy="253919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" name="Line 146">
                <a:extLst>
                  <a:ext uri="{FF2B5EF4-FFF2-40B4-BE49-F238E27FC236}">
                    <a16:creationId xmlns:a16="http://schemas.microsoft.com/office/drawing/2014/main" id="{BD1F56BD-09A9-47B0-937E-80B4ABD0E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099196" y="4066435"/>
                <a:ext cx="71550" cy="253919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" name="Line 147">
                <a:extLst>
                  <a:ext uri="{FF2B5EF4-FFF2-40B4-BE49-F238E27FC236}">
                    <a16:creationId xmlns:a16="http://schemas.microsoft.com/office/drawing/2014/main" id="{BFDF0E5B-9BD4-4293-ABAF-D907F38E0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943793" y="4269719"/>
                <a:ext cx="31531" cy="13493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" name="Line 148">
                <a:extLst>
                  <a:ext uri="{FF2B5EF4-FFF2-40B4-BE49-F238E27FC236}">
                    <a16:creationId xmlns:a16="http://schemas.microsoft.com/office/drawing/2014/main" id="{A3D61CB1-5368-4AAA-9C81-9DC87C897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930885" y="4360143"/>
                <a:ext cx="26680" cy="0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9" name="Line 149">
                <a:extLst>
                  <a:ext uri="{FF2B5EF4-FFF2-40B4-BE49-F238E27FC236}">
                    <a16:creationId xmlns:a16="http://schemas.microsoft.com/office/drawing/2014/main" id="{2BE8A112-D108-4936-8748-B3E945877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119435" y="4261640"/>
                <a:ext cx="71550" cy="367999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" name="Line 150">
                <a:extLst>
                  <a:ext uri="{FF2B5EF4-FFF2-40B4-BE49-F238E27FC236}">
                    <a16:creationId xmlns:a16="http://schemas.microsoft.com/office/drawing/2014/main" id="{4F18AC48-E141-431E-B5A4-8959C699A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235306" y="4453912"/>
                <a:ext cx="63061" cy="144746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" name="Line 151">
                <a:extLst>
                  <a:ext uri="{FF2B5EF4-FFF2-40B4-BE49-F238E27FC236}">
                    <a16:creationId xmlns:a16="http://schemas.microsoft.com/office/drawing/2014/main" id="{FA4C650F-9CE8-4043-A2C9-5559DDE3E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023707" y="4528362"/>
                <a:ext cx="63061" cy="168053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" name="Line 152">
                <a:extLst>
                  <a:ext uri="{FF2B5EF4-FFF2-40B4-BE49-F238E27FC236}">
                    <a16:creationId xmlns:a16="http://schemas.microsoft.com/office/drawing/2014/main" id="{7A5AE1DA-3D85-4D1D-8814-D0AE9423D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930885" y="4692427"/>
                <a:ext cx="26680" cy="0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" name="Line 153">
                <a:extLst>
                  <a:ext uri="{FF2B5EF4-FFF2-40B4-BE49-F238E27FC236}">
                    <a16:creationId xmlns:a16="http://schemas.microsoft.com/office/drawing/2014/main" id="{20CE7BA9-3B25-4BE4-92EF-90C55F370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6964723" y="4753391"/>
                <a:ext cx="44871" cy="49066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" name="Line 154">
                <a:extLst>
                  <a:ext uri="{FF2B5EF4-FFF2-40B4-BE49-F238E27FC236}">
                    <a16:creationId xmlns:a16="http://schemas.microsoft.com/office/drawing/2014/main" id="{159AAD67-81E2-40BD-A054-04137957D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992267" y="4847522"/>
                <a:ext cx="35169" cy="23307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5" name="Line 155">
                <a:extLst>
                  <a:ext uri="{FF2B5EF4-FFF2-40B4-BE49-F238E27FC236}">
                    <a16:creationId xmlns:a16="http://schemas.microsoft.com/office/drawing/2014/main" id="{FEB5FE69-3472-4893-B6A5-9450792C4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971365" y="4944672"/>
                <a:ext cx="26680" cy="0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6" name="Line 156">
                <a:extLst>
                  <a:ext uri="{FF2B5EF4-FFF2-40B4-BE49-F238E27FC236}">
                    <a16:creationId xmlns:a16="http://schemas.microsoft.com/office/drawing/2014/main" id="{5C0079C4-AFA8-408D-A4A7-1F49D2631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019337" y="4991557"/>
                <a:ext cx="49721" cy="72373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7" name="Line 157">
                <a:extLst>
                  <a:ext uri="{FF2B5EF4-FFF2-40B4-BE49-F238E27FC236}">
                    <a16:creationId xmlns:a16="http://schemas.microsoft.com/office/drawing/2014/main" id="{EC06A724-F3F1-46B0-9B9D-B38319A3A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996665" y="5053775"/>
                <a:ext cx="53360" cy="114080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8" name="Line 158">
                <a:extLst>
                  <a:ext uri="{FF2B5EF4-FFF2-40B4-BE49-F238E27FC236}">
                    <a16:creationId xmlns:a16="http://schemas.microsoft.com/office/drawing/2014/main" id="{7746B481-6C22-439C-B5E7-9A2AAE44B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6964723" y="5166927"/>
                <a:ext cx="44871" cy="49066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9" name="Line 159">
                <a:extLst>
                  <a:ext uri="{FF2B5EF4-FFF2-40B4-BE49-F238E27FC236}">
                    <a16:creationId xmlns:a16="http://schemas.microsoft.com/office/drawing/2014/main" id="{1A2C621E-47C0-482D-8080-F53A7DD3C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6991660" y="5265303"/>
                <a:ext cx="36382" cy="23307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0" name="Line 160">
                <a:extLst>
                  <a:ext uri="{FF2B5EF4-FFF2-40B4-BE49-F238E27FC236}">
                    <a16:creationId xmlns:a16="http://schemas.microsoft.com/office/drawing/2014/main" id="{9C96337C-B7A4-442C-B69E-DBC1965B6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051279" y="5291941"/>
                <a:ext cx="58210" cy="137386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1" name="Line 161">
                <a:extLst>
                  <a:ext uri="{FF2B5EF4-FFF2-40B4-BE49-F238E27FC236}">
                    <a16:creationId xmlns:a16="http://schemas.microsoft.com/office/drawing/2014/main" id="{C6BE211A-3B41-468C-BCFE-D67016862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049460" y="5375012"/>
                <a:ext cx="61849" cy="137386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" name="Line 162">
                <a:extLst>
                  <a:ext uri="{FF2B5EF4-FFF2-40B4-BE49-F238E27FC236}">
                    <a16:creationId xmlns:a16="http://schemas.microsoft.com/office/drawing/2014/main" id="{A8B54057-F7C9-45F2-B85A-957F2D58D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7242130" y="5258744"/>
                <a:ext cx="76401" cy="537278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" name="Line 163">
                <a:extLst>
                  <a:ext uri="{FF2B5EF4-FFF2-40B4-BE49-F238E27FC236}">
                    <a16:creationId xmlns:a16="http://schemas.microsoft.com/office/drawing/2014/main" id="{20E71680-9D3C-4C4F-921F-2FC85BB59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7224315" y="5320969"/>
                <a:ext cx="71550" cy="577758"/>
              </a:xfrm>
              <a:prstGeom prst="line">
                <a:avLst/>
              </a:prstGeom>
              <a:noFill/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" name="Oval 164">
                <a:extLst>
                  <a:ext uri="{FF2B5EF4-FFF2-40B4-BE49-F238E27FC236}">
                    <a16:creationId xmlns:a16="http://schemas.microsoft.com/office/drawing/2014/main" id="{0335B6C9-BBE9-4A8B-B18D-F3314D81D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215755" y="1967630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" name="Oval 165">
                <a:extLst>
                  <a:ext uri="{FF2B5EF4-FFF2-40B4-BE49-F238E27FC236}">
                    <a16:creationId xmlns:a16="http://schemas.microsoft.com/office/drawing/2014/main" id="{3ECB0BF1-9E31-407B-A152-0BCB0BFF5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70423" y="2052520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6" name="Oval 166">
                <a:extLst>
                  <a:ext uri="{FF2B5EF4-FFF2-40B4-BE49-F238E27FC236}">
                    <a16:creationId xmlns:a16="http://schemas.microsoft.com/office/drawing/2014/main" id="{3CC4A3A4-2991-4228-9499-00C91781D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074689" y="2133772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7" name="Oval 167">
                <a:extLst>
                  <a:ext uri="{FF2B5EF4-FFF2-40B4-BE49-F238E27FC236}">
                    <a16:creationId xmlns:a16="http://schemas.microsoft.com/office/drawing/2014/main" id="{3558D0D9-20A8-4B8C-8CDF-35EE1F482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375221" y="2219875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" name="Oval 168">
                <a:extLst>
                  <a:ext uri="{FF2B5EF4-FFF2-40B4-BE49-F238E27FC236}">
                    <a16:creationId xmlns:a16="http://schemas.microsoft.com/office/drawing/2014/main" id="{82ACC380-D426-4AF2-99DC-BF51EE206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28716" y="2299914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9" name="Oval 169">
                <a:extLst>
                  <a:ext uri="{FF2B5EF4-FFF2-40B4-BE49-F238E27FC236}">
                    <a16:creationId xmlns:a16="http://schemas.microsoft.com/office/drawing/2014/main" id="{B7857D30-47E4-44F5-9F65-1E2F8FF4D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55703" y="2386016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0" name="Oval 170">
                <a:extLst>
                  <a:ext uri="{FF2B5EF4-FFF2-40B4-BE49-F238E27FC236}">
                    <a16:creationId xmlns:a16="http://schemas.microsoft.com/office/drawing/2014/main" id="{6EC021C6-7EA4-43B6-8FD6-EF42FD7F1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97410" y="2467270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1" name="Oval 171">
                <a:extLst>
                  <a:ext uri="{FF2B5EF4-FFF2-40B4-BE49-F238E27FC236}">
                    <a16:creationId xmlns:a16="http://schemas.microsoft.com/office/drawing/2014/main" id="{F81906AB-1A3F-4A6B-9680-62B532CA6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051382" y="2552159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2" name="Oval 172">
                <a:extLst>
                  <a:ext uri="{FF2B5EF4-FFF2-40B4-BE49-F238E27FC236}">
                    <a16:creationId xmlns:a16="http://schemas.microsoft.com/office/drawing/2014/main" id="{8AA17FEA-D735-42C0-B20C-E6DD75145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28716" y="2633411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3" name="Oval 173">
                <a:extLst>
                  <a:ext uri="{FF2B5EF4-FFF2-40B4-BE49-F238E27FC236}">
                    <a16:creationId xmlns:a16="http://schemas.microsoft.com/office/drawing/2014/main" id="{283C5884-9F7D-4E99-8DF8-78C8447DE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056289" y="2718301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4" name="Oval 174">
                <a:extLst>
                  <a:ext uri="{FF2B5EF4-FFF2-40B4-BE49-F238E27FC236}">
                    <a16:creationId xmlns:a16="http://schemas.microsoft.com/office/drawing/2014/main" id="{34F5B0D0-02DD-4790-AD4F-A61606EE3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60609" y="2799553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5" name="Oval 175">
                <a:extLst>
                  <a:ext uri="{FF2B5EF4-FFF2-40B4-BE49-F238E27FC236}">
                    <a16:creationId xmlns:a16="http://schemas.microsoft.com/office/drawing/2014/main" id="{67F10E7E-1832-4147-9D35-5D5FBF8EA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056289" y="2884444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6" name="Oval 176">
                <a:extLst>
                  <a:ext uri="{FF2B5EF4-FFF2-40B4-BE49-F238E27FC236}">
                    <a16:creationId xmlns:a16="http://schemas.microsoft.com/office/drawing/2014/main" id="{10DD4357-684C-4FA0-9CC9-E4347401D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192448" y="2965696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7" name="Oval 177">
                <a:extLst>
                  <a:ext uri="{FF2B5EF4-FFF2-40B4-BE49-F238E27FC236}">
                    <a16:creationId xmlns:a16="http://schemas.microsoft.com/office/drawing/2014/main" id="{31F9ED2E-11AE-4C29-967B-77C584721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28716" y="3051799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8" name="Oval 178">
                <a:extLst>
                  <a:ext uri="{FF2B5EF4-FFF2-40B4-BE49-F238E27FC236}">
                    <a16:creationId xmlns:a16="http://schemas.microsoft.com/office/drawing/2014/main" id="{17FA18A1-AF46-4FE5-A456-01F62357B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60609" y="3131838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9" name="Oval 179">
                <a:extLst>
                  <a:ext uri="{FF2B5EF4-FFF2-40B4-BE49-F238E27FC236}">
                    <a16:creationId xmlns:a16="http://schemas.microsoft.com/office/drawing/2014/main" id="{24EEE1CA-7160-4EC8-B39D-212B01F06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65516" y="3217941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0" name="Oval 180">
                <a:extLst>
                  <a:ext uri="{FF2B5EF4-FFF2-40B4-BE49-F238E27FC236}">
                    <a16:creationId xmlns:a16="http://schemas.microsoft.com/office/drawing/2014/main" id="{672E0DDF-DBAA-4FE0-9973-40608ABFD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010902" y="3302831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1" name="Oval 181">
                <a:extLst>
                  <a:ext uri="{FF2B5EF4-FFF2-40B4-BE49-F238E27FC236}">
                    <a16:creationId xmlns:a16="http://schemas.microsoft.com/office/drawing/2014/main" id="{4130BC6D-B620-4A40-AFC4-738152EAA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65516" y="3384083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" name="Oval 182">
                <a:extLst>
                  <a:ext uri="{FF2B5EF4-FFF2-40B4-BE49-F238E27FC236}">
                    <a16:creationId xmlns:a16="http://schemas.microsoft.com/office/drawing/2014/main" id="{025223F7-26E6-4687-8345-9E72B12FE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65516" y="3468973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" name="Oval 183">
                <a:extLst>
                  <a:ext uri="{FF2B5EF4-FFF2-40B4-BE49-F238E27FC236}">
                    <a16:creationId xmlns:a16="http://schemas.microsoft.com/office/drawing/2014/main" id="{03F4C4D1-E15F-48F7-BED3-32CF8B524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28716" y="3550225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" name="Oval 184">
                <a:extLst>
                  <a:ext uri="{FF2B5EF4-FFF2-40B4-BE49-F238E27FC236}">
                    <a16:creationId xmlns:a16="http://schemas.microsoft.com/office/drawing/2014/main" id="{71011832-7E21-40FE-9133-A3EC1CE34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28716" y="3635115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" name="Oval 185">
                <a:extLst>
                  <a:ext uri="{FF2B5EF4-FFF2-40B4-BE49-F238E27FC236}">
                    <a16:creationId xmlns:a16="http://schemas.microsoft.com/office/drawing/2014/main" id="{7B1A94BA-1A05-4D67-9244-C48CAAFAF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65516" y="3716367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" name="Oval 186">
                <a:extLst>
                  <a:ext uri="{FF2B5EF4-FFF2-40B4-BE49-F238E27FC236}">
                    <a16:creationId xmlns:a16="http://schemas.microsoft.com/office/drawing/2014/main" id="{8FB66AD9-DC6C-45A5-9A12-7A89F0197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28716" y="3802470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" name="Oval 187">
                <a:extLst>
                  <a:ext uri="{FF2B5EF4-FFF2-40B4-BE49-F238E27FC236}">
                    <a16:creationId xmlns:a16="http://schemas.microsoft.com/office/drawing/2014/main" id="{D71E67FB-C5CF-43DF-BCF1-0437F7BDA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074689" y="3882510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" name="Oval 188">
                <a:extLst>
                  <a:ext uri="{FF2B5EF4-FFF2-40B4-BE49-F238E27FC236}">
                    <a16:creationId xmlns:a16="http://schemas.microsoft.com/office/drawing/2014/main" id="{88BC33AB-38E5-40A0-B481-8338365AD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074689" y="3968612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" name="Oval 189">
                <a:extLst>
                  <a:ext uri="{FF2B5EF4-FFF2-40B4-BE49-F238E27FC236}">
                    <a16:creationId xmlns:a16="http://schemas.microsoft.com/office/drawing/2014/main" id="{7355EC25-66C3-44DD-A966-BAA5875ED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65516" y="4049865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" name="Oval 190">
                <a:extLst>
                  <a:ext uri="{FF2B5EF4-FFF2-40B4-BE49-F238E27FC236}">
                    <a16:creationId xmlns:a16="http://schemas.microsoft.com/office/drawing/2014/main" id="{AF8DE04F-38C7-4C7F-968B-AAE0D55C8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274635" y="4134755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" name="Oval 191">
                <a:extLst>
                  <a:ext uri="{FF2B5EF4-FFF2-40B4-BE49-F238E27FC236}">
                    <a16:creationId xmlns:a16="http://schemas.microsoft.com/office/drawing/2014/main" id="{40B2E2B3-7CF6-4CBB-B6DC-A0360A60A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65516" y="4216007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" name="Oval 192">
                <a:extLst>
                  <a:ext uri="{FF2B5EF4-FFF2-40B4-BE49-F238E27FC236}">
                    <a16:creationId xmlns:a16="http://schemas.microsoft.com/office/drawing/2014/main" id="{5031ABA4-0F0C-4C3A-96EA-210C2DA4E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28716" y="4300897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" name="Oval 193">
                <a:extLst>
                  <a:ext uri="{FF2B5EF4-FFF2-40B4-BE49-F238E27FC236}">
                    <a16:creationId xmlns:a16="http://schemas.microsoft.com/office/drawing/2014/main" id="{700688AE-768E-4D70-A444-9E1004756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28716" y="4382149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4" name="Oval 194">
                <a:extLst>
                  <a:ext uri="{FF2B5EF4-FFF2-40B4-BE49-F238E27FC236}">
                    <a16:creationId xmlns:a16="http://schemas.microsoft.com/office/drawing/2014/main" id="{09378BE0-E664-411C-94E5-AAEB22248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351914" y="4467039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5" name="Oval 195">
                <a:extLst>
                  <a:ext uri="{FF2B5EF4-FFF2-40B4-BE49-F238E27FC236}">
                    <a16:creationId xmlns:a16="http://schemas.microsoft.com/office/drawing/2014/main" id="{6B0B1731-3232-4598-997E-74FA1E695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151969" y="4548291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6" name="Oval 196">
                <a:extLst>
                  <a:ext uri="{FF2B5EF4-FFF2-40B4-BE49-F238E27FC236}">
                    <a16:creationId xmlns:a16="http://schemas.microsoft.com/office/drawing/2014/main" id="{2DD82AA5-A0D1-4C31-AA15-D2ACDAA8C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28716" y="4634395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7" name="Oval 197">
                <a:extLst>
                  <a:ext uri="{FF2B5EF4-FFF2-40B4-BE49-F238E27FC236}">
                    <a16:creationId xmlns:a16="http://schemas.microsoft.com/office/drawing/2014/main" id="{1A32FB3F-2BDC-45B6-B56A-38071E56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28716" y="4714433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8" name="Oval 198">
                <a:extLst>
                  <a:ext uri="{FF2B5EF4-FFF2-40B4-BE49-F238E27FC236}">
                    <a16:creationId xmlns:a16="http://schemas.microsoft.com/office/drawing/2014/main" id="{FA59BE9D-D15A-41BA-B800-3928C8B38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019489" y="4800536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9" name="Oval 199">
                <a:extLst>
                  <a:ext uri="{FF2B5EF4-FFF2-40B4-BE49-F238E27FC236}">
                    <a16:creationId xmlns:a16="http://schemas.microsoft.com/office/drawing/2014/main" id="{C6CE8414-F56F-4533-A818-86742407A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70423" y="4885426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0" name="Oval 200">
                <a:extLst>
                  <a:ext uri="{FF2B5EF4-FFF2-40B4-BE49-F238E27FC236}">
                    <a16:creationId xmlns:a16="http://schemas.microsoft.com/office/drawing/2014/main" id="{37857EE4-C5A9-4253-A125-D276039D7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70423" y="4966678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1" name="Oval 201">
                <a:extLst>
                  <a:ext uri="{FF2B5EF4-FFF2-40B4-BE49-F238E27FC236}">
                    <a16:creationId xmlns:a16="http://schemas.microsoft.com/office/drawing/2014/main" id="{0494121C-5BEA-4F6D-A5C8-D9859A30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088182" y="5051569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" name="Oval 202">
                <a:extLst>
                  <a:ext uri="{FF2B5EF4-FFF2-40B4-BE49-F238E27FC236}">
                    <a16:creationId xmlns:a16="http://schemas.microsoft.com/office/drawing/2014/main" id="{87501D78-32F2-45AE-9312-27C56BCBB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28716" y="5132821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" name="Oval 203">
                <a:extLst>
                  <a:ext uri="{FF2B5EF4-FFF2-40B4-BE49-F238E27FC236}">
                    <a16:creationId xmlns:a16="http://schemas.microsoft.com/office/drawing/2014/main" id="{25A0E1EB-2039-4BC4-AA4B-9A98572BA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019489" y="5218924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4" name="Oval 204">
                <a:extLst>
                  <a:ext uri="{FF2B5EF4-FFF2-40B4-BE49-F238E27FC236}">
                    <a16:creationId xmlns:a16="http://schemas.microsoft.com/office/drawing/2014/main" id="{4807F109-FAFB-4E17-A136-CB578945D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70423" y="5298963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Oval 206">
                <a:extLst>
                  <a:ext uri="{FF2B5EF4-FFF2-40B4-BE49-F238E27FC236}">
                    <a16:creationId xmlns:a16="http://schemas.microsoft.com/office/drawing/2014/main" id="{A03CA60D-D062-4AEF-AAF6-B16A95122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160555" y="5385065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Oval 207">
                <a:extLst>
                  <a:ext uri="{FF2B5EF4-FFF2-40B4-BE49-F238E27FC236}">
                    <a16:creationId xmlns:a16="http://schemas.microsoft.com/office/drawing/2014/main" id="{0FF32E19-F704-4F53-B7C8-8F84A868F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70423" y="5465104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Oval 208">
                <a:extLst>
                  <a:ext uri="{FF2B5EF4-FFF2-40B4-BE49-F238E27FC236}">
                    <a16:creationId xmlns:a16="http://schemas.microsoft.com/office/drawing/2014/main" id="{24893C67-DDD7-418E-9054-585AEB6D9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561673" y="5551207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Oval 209">
                <a:extLst>
                  <a:ext uri="{FF2B5EF4-FFF2-40B4-BE49-F238E27FC236}">
                    <a16:creationId xmlns:a16="http://schemas.microsoft.com/office/drawing/2014/main" id="{0C26DB75-78D4-41BF-B579-2AED7D072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928716" y="5632460"/>
                <a:ext cx="36000" cy="36000"/>
              </a:xfrm>
              <a:prstGeom prst="ellipse">
                <a:avLst/>
              </a:prstGeom>
              <a:solidFill>
                <a:srgbClr val="FFA500"/>
              </a:solidFill>
              <a:ln w="6350" cap="rnd">
                <a:solidFill>
                  <a:srgbClr val="FFA5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36" name="Groupe 535">
                <a:extLst>
                  <a:ext uri="{FF2B5EF4-FFF2-40B4-BE49-F238E27FC236}">
                    <a16:creationId xmlns:a16="http://schemas.microsoft.com/office/drawing/2014/main" id="{9322384C-89F5-4295-82FA-12B1C99899C2}"/>
                  </a:ext>
                </a:extLst>
              </p:cNvPr>
              <p:cNvGrpSpPr/>
              <p:nvPr/>
            </p:nvGrpSpPr>
            <p:grpSpPr>
              <a:xfrm flipV="1">
                <a:off x="6901982" y="5760648"/>
                <a:ext cx="674510" cy="128488"/>
                <a:chOff x="6901982" y="1742485"/>
                <a:chExt cx="674510" cy="95206"/>
              </a:xfrm>
            </p:grpSpPr>
            <p:sp>
              <p:nvSpPr>
                <p:cNvPr id="319" name="Line 221">
                  <a:extLst>
                    <a:ext uri="{FF2B5EF4-FFF2-40B4-BE49-F238E27FC236}">
                      <a16:creationId xmlns:a16="http://schemas.microsoft.com/office/drawing/2014/main" id="{DEDA74F7-06E8-44C0-BC38-553C58D969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7237397" y="1544519"/>
                  <a:ext cx="0" cy="586344"/>
                </a:xfrm>
                <a:prstGeom prst="line">
                  <a:avLst/>
                </a:prstGeom>
                <a:noFill/>
                <a:ln w="6350" cap="rnd">
                  <a:solidFill>
                    <a:srgbClr val="FFA5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0" name="Line 222">
                  <a:extLst>
                    <a:ext uri="{FF2B5EF4-FFF2-40B4-BE49-F238E27FC236}">
                      <a16:creationId xmlns:a16="http://schemas.microsoft.com/office/drawing/2014/main" id="{9DC7F3B5-937D-4D2E-8340-35C29D3BE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6930885" y="1824351"/>
                  <a:ext cx="26680" cy="0"/>
                </a:xfrm>
                <a:prstGeom prst="line">
                  <a:avLst/>
                </a:prstGeom>
                <a:noFill/>
                <a:ln w="6350" cap="rnd">
                  <a:solidFill>
                    <a:srgbClr val="FFA5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1" name="Line 223">
                  <a:extLst>
                    <a:ext uri="{FF2B5EF4-FFF2-40B4-BE49-F238E27FC236}">
                      <a16:creationId xmlns:a16="http://schemas.microsoft.com/office/drawing/2014/main" id="{530CF17A-AB0D-41E1-9CA3-8BA2B136FC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7075631" y="1824351"/>
                  <a:ext cx="26680" cy="0"/>
                </a:xfrm>
                <a:prstGeom prst="line">
                  <a:avLst/>
                </a:prstGeom>
                <a:noFill/>
                <a:ln w="6350" cap="rnd">
                  <a:solidFill>
                    <a:srgbClr val="FFA5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2" name="Line 224">
                  <a:extLst>
                    <a:ext uri="{FF2B5EF4-FFF2-40B4-BE49-F238E27FC236}">
                      <a16:creationId xmlns:a16="http://schemas.microsoft.com/office/drawing/2014/main" id="{3E27C716-B617-4A48-8136-16328F289C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7226510" y="1824351"/>
                  <a:ext cx="26680" cy="0"/>
                </a:xfrm>
                <a:prstGeom prst="line">
                  <a:avLst/>
                </a:prstGeom>
                <a:noFill/>
                <a:ln w="6350" cap="rnd">
                  <a:solidFill>
                    <a:srgbClr val="FFA5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3" name="Line 225">
                  <a:extLst>
                    <a:ext uri="{FF2B5EF4-FFF2-40B4-BE49-F238E27FC236}">
                      <a16:creationId xmlns:a16="http://schemas.microsoft.com/office/drawing/2014/main" id="{D17C9FA3-14EC-4FC1-B025-A0D6A4A47B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7372483" y="1824351"/>
                  <a:ext cx="26680" cy="0"/>
                </a:xfrm>
                <a:prstGeom prst="line">
                  <a:avLst/>
                </a:prstGeom>
                <a:noFill/>
                <a:ln w="6350" cap="rnd">
                  <a:solidFill>
                    <a:srgbClr val="FFA5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4" name="Line 226">
                  <a:extLst>
                    <a:ext uri="{FF2B5EF4-FFF2-40B4-BE49-F238E27FC236}">
                      <a16:creationId xmlns:a16="http://schemas.microsoft.com/office/drawing/2014/main" id="{602CA591-09AD-46A2-BB46-FEC5D99ED4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H="1">
                  <a:off x="7517229" y="1824351"/>
                  <a:ext cx="26680" cy="0"/>
                </a:xfrm>
                <a:prstGeom prst="line">
                  <a:avLst/>
                </a:prstGeom>
                <a:noFill/>
                <a:ln w="6350" cap="rnd">
                  <a:solidFill>
                    <a:srgbClr val="FFA5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5" name="Rectangle 227">
                  <a:extLst>
                    <a:ext uri="{FF2B5EF4-FFF2-40B4-BE49-F238E27FC236}">
                      <a16:creationId xmlns:a16="http://schemas.microsoft.com/office/drawing/2014/main" id="{AF34AACF-7883-46C3-AE6F-D08B3E43C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6901982" y="1742485"/>
                  <a:ext cx="88166" cy="570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500" b="0" i="0" u="none" strike="noStrike" cap="none" normalizeH="0" baseline="0" dirty="0">
                      <a:ln>
                        <a:noFill/>
                      </a:ln>
                      <a:solidFill>
                        <a:srgbClr val="FFA500"/>
                      </a:solidFill>
                      <a:effectLst/>
                      <a:latin typeface="Arial" panose="020B0604020202020204" pitchFamily="34" charset="0"/>
                    </a:rPr>
                    <a:t>0.0</a:t>
                  </a:r>
                  <a:endParaRPr kumimoji="0" lang="fr-FR" altLang="fr-FR" sz="1800" b="0" i="0" u="none" strike="noStrike" cap="none" normalizeH="0" baseline="0" dirty="0">
                    <a:ln>
                      <a:noFill/>
                    </a:ln>
                    <a:solidFill>
                      <a:srgbClr val="FFA5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6" name="Rectangle 228">
                  <a:extLst>
                    <a:ext uri="{FF2B5EF4-FFF2-40B4-BE49-F238E27FC236}">
                      <a16:creationId xmlns:a16="http://schemas.microsoft.com/office/drawing/2014/main" id="{83A19329-628A-400D-BFE4-524A70FF3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7046728" y="1742485"/>
                  <a:ext cx="88166" cy="570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500" b="0" i="0" u="none" strike="noStrike" cap="none" normalizeH="0" baseline="0">
                      <a:ln>
                        <a:noFill/>
                      </a:ln>
                      <a:solidFill>
                        <a:srgbClr val="FFA500"/>
                      </a:solidFill>
                      <a:effectLst/>
                      <a:latin typeface="Arial" panose="020B0604020202020204" pitchFamily="34" charset="0"/>
                    </a:rPr>
                    <a:t>0.5</a:t>
                  </a:r>
                  <a:endParaRPr kumimoji="0" lang="fr-FR" altLang="fr-FR" sz="1800" b="0" i="0" u="none" strike="noStrike" cap="none" normalizeH="0" baseline="0">
                    <a:ln>
                      <a:noFill/>
                    </a:ln>
                    <a:solidFill>
                      <a:srgbClr val="FFA5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" name="Rectangle 229">
                  <a:extLst>
                    <a:ext uri="{FF2B5EF4-FFF2-40B4-BE49-F238E27FC236}">
                      <a16:creationId xmlns:a16="http://schemas.microsoft.com/office/drawing/2014/main" id="{E512D261-C914-46A4-920E-D402F26BA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7197607" y="1742485"/>
                  <a:ext cx="88166" cy="570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500" b="0" i="0" u="none" strike="noStrike" cap="none" normalizeH="0" baseline="0">
                      <a:ln>
                        <a:noFill/>
                      </a:ln>
                      <a:solidFill>
                        <a:srgbClr val="FFA500"/>
                      </a:solidFill>
                      <a:effectLst/>
                      <a:latin typeface="Arial" panose="020B0604020202020204" pitchFamily="34" charset="0"/>
                    </a:rPr>
                    <a:t>1.0</a:t>
                  </a:r>
                  <a:endParaRPr kumimoji="0" lang="fr-FR" altLang="fr-FR" sz="1800" b="0" i="0" u="none" strike="noStrike" cap="none" normalizeH="0" baseline="0">
                    <a:ln>
                      <a:noFill/>
                    </a:ln>
                    <a:solidFill>
                      <a:srgbClr val="FFA5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8" name="Rectangle 230">
                  <a:extLst>
                    <a:ext uri="{FF2B5EF4-FFF2-40B4-BE49-F238E27FC236}">
                      <a16:creationId xmlns:a16="http://schemas.microsoft.com/office/drawing/2014/main" id="{13D45BA4-F4BA-4A0C-A583-BEFECA3870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7343580" y="1742485"/>
                  <a:ext cx="88166" cy="570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500" b="0" i="0" u="none" strike="noStrike" cap="none" normalizeH="0" baseline="0">
                      <a:ln>
                        <a:noFill/>
                      </a:ln>
                      <a:solidFill>
                        <a:srgbClr val="FFA500"/>
                      </a:solidFill>
                      <a:effectLst/>
                      <a:latin typeface="Arial" panose="020B0604020202020204" pitchFamily="34" charset="0"/>
                    </a:rPr>
                    <a:t>1.5</a:t>
                  </a:r>
                  <a:endParaRPr kumimoji="0" lang="fr-FR" altLang="fr-FR" sz="1800" b="0" i="0" u="none" strike="noStrike" cap="none" normalizeH="0" baseline="0">
                    <a:ln>
                      <a:noFill/>
                    </a:ln>
                    <a:solidFill>
                      <a:srgbClr val="FFA5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9" name="Rectangle 231">
                  <a:extLst>
                    <a:ext uri="{FF2B5EF4-FFF2-40B4-BE49-F238E27FC236}">
                      <a16:creationId xmlns:a16="http://schemas.microsoft.com/office/drawing/2014/main" id="{0B5E3D35-97A1-46F1-BE45-1061775B2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7488326" y="1742485"/>
                  <a:ext cx="88166" cy="570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altLang="fr-FR" sz="500" b="0" i="0" u="none" strike="noStrike" cap="none" normalizeH="0" baseline="0" dirty="0">
                      <a:ln>
                        <a:noFill/>
                      </a:ln>
                      <a:solidFill>
                        <a:srgbClr val="FFA500"/>
                      </a:solidFill>
                      <a:effectLst/>
                      <a:latin typeface="Arial" panose="020B0604020202020204" pitchFamily="34" charset="0"/>
                    </a:rPr>
                    <a:t>2.0</a:t>
                  </a:r>
                  <a:endParaRPr kumimoji="0" lang="fr-FR" altLang="fr-FR" sz="1800" b="0" i="0" u="none" strike="noStrike" cap="none" normalizeH="0" baseline="0" dirty="0">
                    <a:ln>
                      <a:noFill/>
                    </a:ln>
                    <a:solidFill>
                      <a:srgbClr val="FFA500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35" name="ZoneTexte 534">
                <a:extLst>
                  <a:ext uri="{FF2B5EF4-FFF2-40B4-BE49-F238E27FC236}">
                    <a16:creationId xmlns:a16="http://schemas.microsoft.com/office/drawing/2014/main" id="{612E72DF-93B5-49D1-97B6-25D7D793AAC8}"/>
                  </a:ext>
                </a:extLst>
              </p:cNvPr>
              <p:cNvSpPr txBox="1"/>
              <p:nvPr/>
            </p:nvSpPr>
            <p:spPr>
              <a:xfrm>
                <a:off x="6895387" y="5921782"/>
                <a:ext cx="721351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fr-FR" sz="800" dirty="0">
                    <a:solidFill>
                      <a:srgbClr val="FFA5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p-value (-log10)</a:t>
                </a:r>
              </a:p>
            </p:txBody>
          </p:sp>
          <p:sp>
            <p:nvSpPr>
              <p:cNvPr id="539" name="Rectangle 231">
                <a:extLst>
                  <a:ext uri="{FF2B5EF4-FFF2-40B4-BE49-F238E27FC236}">
                    <a16:creationId xmlns:a16="http://schemas.microsoft.com/office/drawing/2014/main" id="{7743EA6F-3E50-46B7-9398-D3736F967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0457" y="5658738"/>
                <a:ext cx="165110" cy="76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500" b="0" i="0" u="none" strike="noStrike" cap="none" normalizeH="0" baseline="0" dirty="0">
                    <a:ln>
                      <a:noFill/>
                    </a:ln>
                    <a:solidFill>
                      <a:srgbClr val="FFA500"/>
                    </a:solidFill>
                    <a:effectLst/>
                    <a:latin typeface="Arial" panose="020B0604020202020204" pitchFamily="34" charset="0"/>
                  </a:rPr>
                  <a:t>p&lt;5%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rgbClr val="FFA5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0" name="Rectangle 231">
                <a:extLst>
                  <a:ext uri="{FF2B5EF4-FFF2-40B4-BE49-F238E27FC236}">
                    <a16:creationId xmlns:a16="http://schemas.microsoft.com/office/drawing/2014/main" id="{27961538-DF70-4BEB-81CF-79A000AF0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5736" y="2198932"/>
                <a:ext cx="107402" cy="76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5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q=1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1" name="Rectangle 231">
                <a:extLst>
                  <a:ext uri="{FF2B5EF4-FFF2-40B4-BE49-F238E27FC236}">
                    <a16:creationId xmlns:a16="http://schemas.microsoft.com/office/drawing/2014/main" id="{9EA869AF-A9D2-4A99-8972-FE1B930DA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986" y="4453182"/>
                <a:ext cx="107402" cy="76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5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q=1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2" name="Rectangle 231">
                <a:extLst>
                  <a:ext uri="{FF2B5EF4-FFF2-40B4-BE49-F238E27FC236}">
                    <a16:creationId xmlns:a16="http://schemas.microsoft.com/office/drawing/2014/main" id="{E170488A-68F2-4DC1-A2BD-8B5D6EDC5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7186" y="5531889"/>
                <a:ext cx="107402" cy="76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500" b="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q=1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5" name="Groupe 274">
              <a:extLst>
                <a:ext uri="{FF2B5EF4-FFF2-40B4-BE49-F238E27FC236}">
                  <a16:creationId xmlns:a16="http://schemas.microsoft.com/office/drawing/2014/main" id="{3BDBC366-EB86-46B3-B309-FB6841B1DDDA}"/>
                </a:ext>
              </a:extLst>
            </p:cNvPr>
            <p:cNvGrpSpPr/>
            <p:nvPr/>
          </p:nvGrpSpPr>
          <p:grpSpPr>
            <a:xfrm>
              <a:off x="7230669" y="3437831"/>
              <a:ext cx="592157" cy="220066"/>
              <a:chOff x="6219084" y="5796717"/>
              <a:chExt cx="592157" cy="154334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DB158341-5991-46AD-B3D3-0225D7952A59}"/>
                  </a:ext>
                </a:extLst>
              </p:cNvPr>
              <p:cNvSpPr/>
              <p:nvPr/>
            </p:nvSpPr>
            <p:spPr>
              <a:xfrm>
                <a:off x="6219084" y="5805882"/>
                <a:ext cx="78721" cy="54070"/>
              </a:xfrm>
              <a:prstGeom prst="rect">
                <a:avLst/>
              </a:prstGeom>
              <a:solidFill>
                <a:srgbClr val="54DE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FC10D177-532B-42EC-8F5E-E2200200FA8B}"/>
                  </a:ext>
                </a:extLst>
              </p:cNvPr>
              <p:cNvSpPr/>
              <p:nvPr/>
            </p:nvSpPr>
            <p:spPr>
              <a:xfrm>
                <a:off x="6219084" y="5884541"/>
                <a:ext cx="78721" cy="54070"/>
              </a:xfrm>
              <a:prstGeom prst="rect">
                <a:avLst/>
              </a:prstGeom>
              <a:solidFill>
                <a:srgbClr val="FF4F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ZoneTexte 272">
                <a:extLst>
                  <a:ext uri="{FF2B5EF4-FFF2-40B4-BE49-F238E27FC236}">
                    <a16:creationId xmlns:a16="http://schemas.microsoft.com/office/drawing/2014/main" id="{89386C74-2EAD-4A0D-878C-0A01061BF3AF}"/>
                  </a:ext>
                </a:extLst>
              </p:cNvPr>
              <p:cNvSpPr txBox="1"/>
              <p:nvPr/>
            </p:nvSpPr>
            <p:spPr>
              <a:xfrm>
                <a:off x="6309502" y="5796717"/>
                <a:ext cx="466473" cy="755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fr-FR" sz="700" i="1" dirty="0">
                    <a:solidFill>
                      <a:srgbClr val="54DE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CSPG4</a:t>
                </a:r>
                <a:r>
                  <a:rPr lang="fr-FR" sz="700" dirty="0">
                    <a:solidFill>
                      <a:srgbClr val="54DE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-low</a:t>
                </a:r>
              </a:p>
            </p:txBody>
          </p:sp>
          <p:sp>
            <p:nvSpPr>
              <p:cNvPr id="274" name="ZoneTexte 273">
                <a:extLst>
                  <a:ext uri="{FF2B5EF4-FFF2-40B4-BE49-F238E27FC236}">
                    <a16:creationId xmlns:a16="http://schemas.microsoft.com/office/drawing/2014/main" id="{A299C581-A854-4E0E-869E-18B60D8782CA}"/>
                  </a:ext>
                </a:extLst>
              </p:cNvPr>
              <p:cNvSpPr txBox="1"/>
              <p:nvPr/>
            </p:nvSpPr>
            <p:spPr>
              <a:xfrm>
                <a:off x="6309502" y="5875505"/>
                <a:ext cx="501739" cy="755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fr-FR" sz="700" i="1" dirty="0">
                    <a:solidFill>
                      <a:srgbClr val="F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CSPG4</a:t>
                </a:r>
                <a:r>
                  <a:rPr lang="fr-FR" sz="700" dirty="0">
                    <a:solidFill>
                      <a:srgbClr val="F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-high</a:t>
                </a:r>
              </a:p>
            </p:txBody>
          </p:sp>
        </p:grpSp>
        <p:sp>
          <p:nvSpPr>
            <p:cNvPr id="544" name="ZoneTexte 543">
              <a:extLst>
                <a:ext uri="{FF2B5EF4-FFF2-40B4-BE49-F238E27FC236}">
                  <a16:creationId xmlns:a16="http://schemas.microsoft.com/office/drawing/2014/main" id="{F09CEE8C-52B7-4027-87F4-0016B937ED79}"/>
                </a:ext>
              </a:extLst>
            </p:cNvPr>
            <p:cNvSpPr txBox="1"/>
            <p:nvPr/>
          </p:nvSpPr>
          <p:spPr>
            <a:xfrm>
              <a:off x="7126941" y="6164795"/>
              <a:ext cx="62036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r-FR" sz="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Fisher’s</a:t>
              </a:r>
              <a:r>
                <a:rPr lang="fr-FR" sz="600" i="1" dirty="0">
                  <a:latin typeface="Arial" panose="020B0604020202020204" pitchFamily="34" charset="0"/>
                  <a:cs typeface="Arial" panose="020B0604020202020204" pitchFamily="34" charset="0"/>
                </a:rPr>
                <a:t> exact test</a:t>
              </a:r>
            </a:p>
          </p:txBody>
        </p:sp>
      </p:grpSp>
      <p:sp>
        <p:nvSpPr>
          <p:cNvPr id="384" name="ZoneTexte 383">
            <a:extLst>
              <a:ext uri="{FF2B5EF4-FFF2-40B4-BE49-F238E27FC236}">
                <a16:creationId xmlns:a16="http://schemas.microsoft.com/office/drawing/2014/main" id="{2D8ECCFE-7207-4895-B582-E26133FE858E}"/>
              </a:ext>
            </a:extLst>
          </p:cNvPr>
          <p:cNvSpPr txBox="1"/>
          <p:nvPr/>
        </p:nvSpPr>
        <p:spPr>
          <a:xfrm>
            <a:off x="8621485" y="176247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Figure S4</a:t>
            </a:r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453633" y="81706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</a:t>
            </a:r>
            <a:endParaRPr lang="fr-FR"/>
          </a:p>
        </p:txBody>
      </p:sp>
      <p:sp>
        <p:nvSpPr>
          <p:cNvPr id="385" name="ZoneTexte 384"/>
          <p:cNvSpPr txBox="1"/>
          <p:nvPr/>
        </p:nvSpPr>
        <p:spPr>
          <a:xfrm>
            <a:off x="6863028" y="81706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B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334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FFDE2A1E-F6AB-4004-A3D1-6AF21C19DCFA}" vid="{0F081961-9B9E-49D8-AE51-8A90C58363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Default_ArialA4</Template>
  <TotalTime>57</TotalTime>
  <Words>112</Words>
  <Application>Microsoft Office PowerPoint</Application>
  <PresentationFormat>Format A4 (210 x 297 mm)</PresentationFormat>
  <Paragraphs>88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Finetti</dc:creator>
  <cp:lastModifiedBy>BERTUCCI Francois</cp:lastModifiedBy>
  <cp:revision>5</cp:revision>
  <dcterms:created xsi:type="dcterms:W3CDTF">2022-09-19T14:52:52Z</dcterms:created>
  <dcterms:modified xsi:type="dcterms:W3CDTF">2022-09-24T06:51:09Z</dcterms:modified>
</cp:coreProperties>
</file>