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162" autoAdjust="0"/>
    <p:restoredTop sz="94660"/>
  </p:normalViewPr>
  <p:slideViewPr>
    <p:cSldViewPr snapToGrid="0">
      <p:cViewPr>
        <p:scale>
          <a:sx n="82" d="100"/>
          <a:sy n="82" d="100"/>
        </p:scale>
        <p:origin x="128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36792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5211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0116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533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38878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34769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4487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44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54713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9831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FA783494-4A26-4B20-8971-C9B5A840F209}" type="datetimeFigureOut">
              <a:rPr lang="fr-FR" smtClean="0"/>
              <a:pPr/>
              <a:t>24/09/2022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E58FE808-9DFC-4F8F-B373-554F39486236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978281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783494-4A26-4B20-8971-C9B5A840F209}" type="datetimeFigureOut">
              <a:rPr lang="fr-FR" smtClean="0"/>
              <a:t>24/09/2022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FE808-9DFC-4F8F-B373-554F3948623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7081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e 5"/>
          <p:cNvGrpSpPr/>
          <p:nvPr/>
        </p:nvGrpSpPr>
        <p:grpSpPr>
          <a:xfrm>
            <a:off x="2668304" y="1284714"/>
            <a:ext cx="2969574" cy="4746558"/>
            <a:chOff x="2668304" y="1284714"/>
            <a:chExt cx="2969574" cy="4746558"/>
          </a:xfrm>
        </p:grpSpPr>
        <p:grpSp>
          <p:nvGrpSpPr>
            <p:cNvPr id="193" name="Groupe 192">
              <a:extLst>
                <a:ext uri="{FF2B5EF4-FFF2-40B4-BE49-F238E27FC236}">
                  <a16:creationId xmlns:a16="http://schemas.microsoft.com/office/drawing/2014/main" id="{BA343C5E-F143-450D-AA36-D5CBCB7390AB}"/>
                </a:ext>
              </a:extLst>
            </p:cNvPr>
            <p:cNvGrpSpPr/>
            <p:nvPr/>
          </p:nvGrpSpPr>
          <p:grpSpPr>
            <a:xfrm>
              <a:off x="3077592" y="2078466"/>
              <a:ext cx="2552603" cy="3678231"/>
              <a:chOff x="799368" y="2817844"/>
              <a:chExt cx="2552603" cy="2924855"/>
            </a:xfrm>
          </p:grpSpPr>
          <p:pic>
            <p:nvPicPr>
              <p:cNvPr id="2" name="Image 1">
                <a:extLst>
                  <a:ext uri="{FF2B5EF4-FFF2-40B4-BE49-F238E27FC236}">
                    <a16:creationId xmlns:a16="http://schemas.microsoft.com/office/drawing/2014/main" id="{FB758BA3-4655-40C4-8D0B-CCB031D280C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/>
              <a:stretch>
                <a:fillRect/>
              </a:stretch>
            </p:blipFill>
            <p:spPr>
              <a:xfrm>
                <a:off x="799368" y="2817844"/>
                <a:ext cx="2552603" cy="2924855"/>
              </a:xfrm>
              <a:prstGeom prst="rect">
                <a:avLst/>
              </a:prstGeom>
              <a:ln w="9525">
                <a:solidFill>
                  <a:schemeClr val="tx1"/>
                </a:solidFill>
              </a:ln>
            </p:spPr>
          </p:pic>
          <p:grpSp>
            <p:nvGrpSpPr>
              <p:cNvPr id="192" name="Groupe 191">
                <a:extLst>
                  <a:ext uri="{FF2B5EF4-FFF2-40B4-BE49-F238E27FC236}">
                    <a16:creationId xmlns:a16="http://schemas.microsoft.com/office/drawing/2014/main" id="{BA089863-F2E9-4D0B-B490-43B3F12A09B5}"/>
                  </a:ext>
                </a:extLst>
              </p:cNvPr>
              <p:cNvGrpSpPr/>
              <p:nvPr/>
            </p:nvGrpSpPr>
            <p:grpSpPr>
              <a:xfrm>
                <a:off x="803645" y="3087175"/>
                <a:ext cx="2544049" cy="2572371"/>
                <a:chOff x="4034032" y="3087175"/>
                <a:chExt cx="2544049" cy="2572371"/>
              </a:xfrm>
            </p:grpSpPr>
            <p:sp>
              <p:nvSpPr>
                <p:cNvPr id="142" name="Freeform 137">
                  <a:extLst>
                    <a:ext uri="{FF2B5EF4-FFF2-40B4-BE49-F238E27FC236}">
                      <a16:creationId xmlns:a16="http://schemas.microsoft.com/office/drawing/2014/main" id="{596CCC56-4BB0-4CFF-9F46-467A975BE14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3087175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3" name="Freeform 138">
                  <a:extLst>
                    <a:ext uri="{FF2B5EF4-FFF2-40B4-BE49-F238E27FC236}">
                      <a16:creationId xmlns:a16="http://schemas.microsoft.com/office/drawing/2014/main" id="{300476A4-D7B9-4204-82A8-742FE8D39DF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3298008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4" name="Freeform 139">
                  <a:extLst>
                    <a:ext uri="{FF2B5EF4-FFF2-40B4-BE49-F238E27FC236}">
                      <a16:creationId xmlns:a16="http://schemas.microsoft.com/office/drawing/2014/main" id="{7302C9AE-EF57-4448-8C24-A765BBF9547D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3444213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5" name="Freeform 140">
                  <a:extLst>
                    <a:ext uri="{FF2B5EF4-FFF2-40B4-BE49-F238E27FC236}">
                      <a16:creationId xmlns:a16="http://schemas.microsoft.com/office/drawing/2014/main" id="{06288063-7148-4234-8E33-C733D0E080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3564992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6" name="Freeform 141">
                  <a:extLst>
                    <a:ext uri="{FF2B5EF4-FFF2-40B4-BE49-F238E27FC236}">
                      <a16:creationId xmlns:a16="http://schemas.microsoft.com/office/drawing/2014/main" id="{5A80D2EB-D98C-4BF7-8A80-A71587A36D0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3711197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7" name="Freeform 142">
                  <a:extLst>
                    <a:ext uri="{FF2B5EF4-FFF2-40B4-BE49-F238E27FC236}">
                      <a16:creationId xmlns:a16="http://schemas.microsoft.com/office/drawing/2014/main" id="{152618AC-2040-427D-BDA9-B4862EBBAD7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3927327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8" name="Freeform 143">
                  <a:extLst>
                    <a:ext uri="{FF2B5EF4-FFF2-40B4-BE49-F238E27FC236}">
                      <a16:creationId xmlns:a16="http://schemas.microsoft.com/office/drawing/2014/main" id="{1CE2ABD5-5DBD-465C-A2C6-FF90D7EFF37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4106377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49" name="Freeform 144">
                  <a:extLst>
                    <a:ext uri="{FF2B5EF4-FFF2-40B4-BE49-F238E27FC236}">
                      <a16:creationId xmlns:a16="http://schemas.microsoft.com/office/drawing/2014/main" id="{673B1FD6-3F29-4329-AB5D-E306CB439555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4227155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0" name="Freeform 145">
                  <a:extLst>
                    <a:ext uri="{FF2B5EF4-FFF2-40B4-BE49-F238E27FC236}">
                      <a16:creationId xmlns:a16="http://schemas.microsoft.com/office/drawing/2014/main" id="{436C4814-544C-47C0-8371-DC79A71AB03C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4290723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1" name="Freeform 146">
                  <a:extLst>
                    <a:ext uri="{FF2B5EF4-FFF2-40B4-BE49-F238E27FC236}">
                      <a16:creationId xmlns:a16="http://schemas.microsoft.com/office/drawing/2014/main" id="{7185DD7F-6661-4349-8B53-09EE2EB56960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4436928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2" name="Freeform 147">
                  <a:extLst>
                    <a:ext uri="{FF2B5EF4-FFF2-40B4-BE49-F238E27FC236}">
                      <a16:creationId xmlns:a16="http://schemas.microsoft.com/office/drawing/2014/main" id="{075610B7-3182-422A-8E94-5C64157289C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4608561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3" name="Freeform 148">
                  <a:extLst>
                    <a:ext uri="{FF2B5EF4-FFF2-40B4-BE49-F238E27FC236}">
                      <a16:creationId xmlns:a16="http://schemas.microsoft.com/office/drawing/2014/main" id="{9AF8BA03-3874-4A46-9812-1405EB1D228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4755826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4" name="Freeform 149">
                  <a:extLst>
                    <a:ext uri="{FF2B5EF4-FFF2-40B4-BE49-F238E27FC236}">
                      <a16:creationId xmlns:a16="http://schemas.microsoft.com/office/drawing/2014/main" id="{DE72C41B-53A4-4153-85A2-D8E1BCDE4D49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4832107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5" name="Freeform 150">
                  <a:extLst>
                    <a:ext uri="{FF2B5EF4-FFF2-40B4-BE49-F238E27FC236}">
                      <a16:creationId xmlns:a16="http://schemas.microsoft.com/office/drawing/2014/main" id="{9047CCBF-736D-4EDD-BFFC-FEA685B866FA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4921102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6" name="Freeform 151">
                  <a:extLst>
                    <a:ext uri="{FF2B5EF4-FFF2-40B4-BE49-F238E27FC236}">
                      <a16:creationId xmlns:a16="http://schemas.microsoft.com/office/drawing/2014/main" id="{EE9A8789-4435-4646-9E02-31E88B498DC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5016453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7" name="Freeform 152">
                  <a:extLst>
                    <a:ext uri="{FF2B5EF4-FFF2-40B4-BE49-F238E27FC236}">
                      <a16:creationId xmlns:a16="http://schemas.microsoft.com/office/drawing/2014/main" id="{B99DE097-AED5-4DCA-9026-0F0B120C30A3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5149945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8" name="Freeform 153">
                  <a:extLst>
                    <a:ext uri="{FF2B5EF4-FFF2-40B4-BE49-F238E27FC236}">
                      <a16:creationId xmlns:a16="http://schemas.microsoft.com/office/drawing/2014/main" id="{E258F2AF-AA51-40BA-BB0D-0028B30141F2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5321578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59" name="Freeform 154">
                  <a:extLst>
                    <a:ext uri="{FF2B5EF4-FFF2-40B4-BE49-F238E27FC236}">
                      <a16:creationId xmlns:a16="http://schemas.microsoft.com/office/drawing/2014/main" id="{D0B669D8-41D3-4592-8AF6-D054AEEF4FE7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5360778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0" name="Freeform 155">
                  <a:extLst>
                    <a:ext uri="{FF2B5EF4-FFF2-40B4-BE49-F238E27FC236}">
                      <a16:creationId xmlns:a16="http://schemas.microsoft.com/office/drawing/2014/main" id="{6FCC6D9E-EAFF-4E3C-9644-247C4D3B37AF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5513340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1" name="Freeform 156">
                  <a:extLst>
                    <a:ext uri="{FF2B5EF4-FFF2-40B4-BE49-F238E27FC236}">
                      <a16:creationId xmlns:a16="http://schemas.microsoft.com/office/drawing/2014/main" id="{E9BF0747-3EF8-434A-9939-76E1018ABAC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5576908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2" name="Freeform 157">
                  <a:extLst>
                    <a:ext uri="{FF2B5EF4-FFF2-40B4-BE49-F238E27FC236}">
                      <a16:creationId xmlns:a16="http://schemas.microsoft.com/office/drawing/2014/main" id="{1DCCF697-CE78-4C3D-AF64-727A94233081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5602335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3" name="Freeform 158">
                  <a:extLst>
                    <a:ext uri="{FF2B5EF4-FFF2-40B4-BE49-F238E27FC236}">
                      <a16:creationId xmlns:a16="http://schemas.microsoft.com/office/drawing/2014/main" id="{EB8695FD-78DA-4D0B-AF9D-E5074EDDEB5B}"/>
                    </a:ext>
                  </a:extLst>
                </p:cNvPr>
                <p:cNvSpPr>
                  <a:spLocks noEditPoints="1"/>
                </p:cNvSpPr>
                <p:nvPr/>
              </p:nvSpPr>
              <p:spPr bwMode="auto">
                <a:xfrm rot="10800000">
                  <a:off x="4034032" y="5659546"/>
                  <a:ext cx="2525708" cy="0"/>
                </a:xfrm>
                <a:custGeom>
                  <a:avLst/>
                  <a:gdLst>
                    <a:gd name="T0" fmla="*/ 8 w 550"/>
                    <a:gd name="T1" fmla="*/ 20 w 550"/>
                    <a:gd name="T2" fmla="*/ 32 w 550"/>
                    <a:gd name="T3" fmla="*/ 44 w 550"/>
                    <a:gd name="T4" fmla="*/ 56 w 550"/>
                    <a:gd name="T5" fmla="*/ 68 w 550"/>
                    <a:gd name="T6" fmla="*/ 80 w 550"/>
                    <a:gd name="T7" fmla="*/ 92 w 550"/>
                    <a:gd name="T8" fmla="*/ 104 w 550"/>
                    <a:gd name="T9" fmla="*/ 116 w 550"/>
                    <a:gd name="T10" fmla="*/ 128 w 550"/>
                    <a:gd name="T11" fmla="*/ 140 w 550"/>
                    <a:gd name="T12" fmla="*/ 152 w 550"/>
                    <a:gd name="T13" fmla="*/ 164 w 550"/>
                    <a:gd name="T14" fmla="*/ 176 w 550"/>
                    <a:gd name="T15" fmla="*/ 188 w 550"/>
                    <a:gd name="T16" fmla="*/ 200 w 550"/>
                    <a:gd name="T17" fmla="*/ 212 w 550"/>
                    <a:gd name="T18" fmla="*/ 224 w 550"/>
                    <a:gd name="T19" fmla="*/ 236 w 550"/>
                    <a:gd name="T20" fmla="*/ 248 w 550"/>
                    <a:gd name="T21" fmla="*/ 260 w 550"/>
                    <a:gd name="T22" fmla="*/ 272 w 550"/>
                    <a:gd name="T23" fmla="*/ 284 w 550"/>
                    <a:gd name="T24" fmla="*/ 296 w 550"/>
                    <a:gd name="T25" fmla="*/ 308 w 550"/>
                    <a:gd name="T26" fmla="*/ 320 w 550"/>
                    <a:gd name="T27" fmla="*/ 332 w 550"/>
                    <a:gd name="T28" fmla="*/ 344 w 550"/>
                    <a:gd name="T29" fmla="*/ 356 w 550"/>
                    <a:gd name="T30" fmla="*/ 368 w 550"/>
                    <a:gd name="T31" fmla="*/ 380 w 550"/>
                    <a:gd name="T32" fmla="*/ 392 w 550"/>
                    <a:gd name="T33" fmla="*/ 404 w 550"/>
                    <a:gd name="T34" fmla="*/ 416 w 550"/>
                    <a:gd name="T35" fmla="*/ 428 w 550"/>
                    <a:gd name="T36" fmla="*/ 440 w 550"/>
                    <a:gd name="T37" fmla="*/ 452 w 550"/>
                    <a:gd name="T38" fmla="*/ 464 w 550"/>
                    <a:gd name="T39" fmla="*/ 476 w 550"/>
                    <a:gd name="T40" fmla="*/ 488 w 550"/>
                    <a:gd name="T41" fmla="*/ 500 w 550"/>
                    <a:gd name="T42" fmla="*/ 512 w 550"/>
                    <a:gd name="T43" fmla="*/ 524 w 550"/>
                    <a:gd name="T44" fmla="*/ 536 w 550"/>
                    <a:gd name="T45" fmla="*/ 548 w 550"/>
                  </a:gdLst>
                  <a:ahLst/>
                  <a:cxnLst>
                    <a:cxn ang="0">
                      <a:pos x="T0" y="0"/>
                    </a:cxn>
                    <a:cxn ang="0">
                      <a:pos x="T1" y="0"/>
                    </a:cxn>
                    <a:cxn ang="0">
                      <a:pos x="T2" y="0"/>
                    </a:cxn>
                    <a:cxn ang="0">
                      <a:pos x="T3" y="0"/>
                    </a:cxn>
                    <a:cxn ang="0">
                      <a:pos x="T4" y="0"/>
                    </a:cxn>
                    <a:cxn ang="0">
                      <a:pos x="T5" y="0"/>
                    </a:cxn>
                    <a:cxn ang="0">
                      <a:pos x="T6" y="0"/>
                    </a:cxn>
                    <a:cxn ang="0">
                      <a:pos x="T7" y="0"/>
                    </a:cxn>
                    <a:cxn ang="0">
                      <a:pos x="T8" y="0"/>
                    </a:cxn>
                    <a:cxn ang="0">
                      <a:pos x="T9" y="0"/>
                    </a:cxn>
                    <a:cxn ang="0">
                      <a:pos x="T10" y="0"/>
                    </a:cxn>
                    <a:cxn ang="0">
                      <a:pos x="T11" y="0"/>
                    </a:cxn>
                    <a:cxn ang="0">
                      <a:pos x="T12" y="0"/>
                    </a:cxn>
                    <a:cxn ang="0">
                      <a:pos x="T13" y="0"/>
                    </a:cxn>
                    <a:cxn ang="0">
                      <a:pos x="T14" y="0"/>
                    </a:cxn>
                    <a:cxn ang="0">
                      <a:pos x="T15" y="0"/>
                    </a:cxn>
                    <a:cxn ang="0">
                      <a:pos x="T16" y="0"/>
                    </a:cxn>
                    <a:cxn ang="0">
                      <a:pos x="T17" y="0"/>
                    </a:cxn>
                    <a:cxn ang="0">
                      <a:pos x="T18" y="0"/>
                    </a:cxn>
                    <a:cxn ang="0">
                      <a:pos x="T19" y="0"/>
                    </a:cxn>
                    <a:cxn ang="0">
                      <a:pos x="T20" y="0"/>
                    </a:cxn>
                    <a:cxn ang="0">
                      <a:pos x="T21" y="0"/>
                    </a:cxn>
                    <a:cxn ang="0">
                      <a:pos x="T22" y="0"/>
                    </a:cxn>
                    <a:cxn ang="0">
                      <a:pos x="T23" y="0"/>
                    </a:cxn>
                    <a:cxn ang="0">
                      <a:pos x="T24" y="0"/>
                    </a:cxn>
                    <a:cxn ang="0">
                      <a:pos x="T25" y="0"/>
                    </a:cxn>
                    <a:cxn ang="0">
                      <a:pos x="T26" y="0"/>
                    </a:cxn>
                    <a:cxn ang="0">
                      <a:pos x="T27" y="0"/>
                    </a:cxn>
                    <a:cxn ang="0">
                      <a:pos x="T28" y="0"/>
                    </a:cxn>
                    <a:cxn ang="0">
                      <a:pos x="T29" y="0"/>
                    </a:cxn>
                    <a:cxn ang="0">
                      <a:pos x="T30" y="0"/>
                    </a:cxn>
                    <a:cxn ang="0">
                      <a:pos x="T31" y="0"/>
                    </a:cxn>
                    <a:cxn ang="0">
                      <a:pos x="T32" y="0"/>
                    </a:cxn>
                    <a:cxn ang="0">
                      <a:pos x="T33" y="0"/>
                    </a:cxn>
                    <a:cxn ang="0">
                      <a:pos x="T34" y="0"/>
                    </a:cxn>
                    <a:cxn ang="0">
                      <a:pos x="T35" y="0"/>
                    </a:cxn>
                    <a:cxn ang="0">
                      <a:pos x="T36" y="0"/>
                    </a:cxn>
                    <a:cxn ang="0">
                      <a:pos x="T37" y="0"/>
                    </a:cxn>
                    <a:cxn ang="0">
                      <a:pos x="T38" y="0"/>
                    </a:cxn>
                    <a:cxn ang="0">
                      <a:pos x="T39" y="0"/>
                    </a:cxn>
                    <a:cxn ang="0">
                      <a:pos x="T40" y="0"/>
                    </a:cxn>
                    <a:cxn ang="0">
                      <a:pos x="T41" y="0"/>
                    </a:cxn>
                    <a:cxn ang="0">
                      <a:pos x="T42" y="0"/>
                    </a:cxn>
                    <a:cxn ang="0">
                      <a:pos x="T43" y="0"/>
                    </a:cxn>
                    <a:cxn ang="0">
                      <a:pos x="T44" y="0"/>
                    </a:cxn>
                    <a:cxn ang="0">
                      <a:pos x="T45" y="0"/>
                    </a:cxn>
                  </a:cxnLst>
                  <a:rect l="0" t="0" r="r" b="b"/>
                  <a:pathLst>
                    <a:path w="550">
                      <a:moveTo>
                        <a:pt x="4" y="0"/>
                      </a:moveTo>
                      <a:lnTo>
                        <a:pt x="8" y="0"/>
                      </a:lnTo>
                      <a:moveTo>
                        <a:pt x="12" y="0"/>
                      </a:moveTo>
                      <a:lnTo>
                        <a:pt x="16" y="0"/>
                      </a:lnTo>
                      <a:moveTo>
                        <a:pt x="20" y="0"/>
                      </a:moveTo>
                      <a:lnTo>
                        <a:pt x="24" y="0"/>
                      </a:lnTo>
                      <a:moveTo>
                        <a:pt x="28" y="0"/>
                      </a:moveTo>
                      <a:lnTo>
                        <a:pt x="32" y="0"/>
                      </a:lnTo>
                      <a:moveTo>
                        <a:pt x="36" y="0"/>
                      </a:moveTo>
                      <a:lnTo>
                        <a:pt x="40" y="0"/>
                      </a:lnTo>
                      <a:moveTo>
                        <a:pt x="44" y="0"/>
                      </a:moveTo>
                      <a:lnTo>
                        <a:pt x="48" y="0"/>
                      </a:lnTo>
                      <a:moveTo>
                        <a:pt x="52" y="0"/>
                      </a:moveTo>
                      <a:lnTo>
                        <a:pt x="56" y="0"/>
                      </a:lnTo>
                      <a:moveTo>
                        <a:pt x="60" y="0"/>
                      </a:moveTo>
                      <a:lnTo>
                        <a:pt x="64" y="0"/>
                      </a:lnTo>
                      <a:moveTo>
                        <a:pt x="68" y="0"/>
                      </a:moveTo>
                      <a:lnTo>
                        <a:pt x="72" y="0"/>
                      </a:lnTo>
                      <a:moveTo>
                        <a:pt x="76" y="0"/>
                      </a:moveTo>
                      <a:lnTo>
                        <a:pt x="80" y="0"/>
                      </a:lnTo>
                      <a:moveTo>
                        <a:pt x="84" y="0"/>
                      </a:moveTo>
                      <a:lnTo>
                        <a:pt x="88" y="0"/>
                      </a:lnTo>
                      <a:moveTo>
                        <a:pt x="92" y="0"/>
                      </a:moveTo>
                      <a:lnTo>
                        <a:pt x="96" y="0"/>
                      </a:lnTo>
                      <a:moveTo>
                        <a:pt x="100" y="0"/>
                      </a:moveTo>
                      <a:lnTo>
                        <a:pt x="104" y="0"/>
                      </a:lnTo>
                      <a:moveTo>
                        <a:pt x="108" y="0"/>
                      </a:moveTo>
                      <a:lnTo>
                        <a:pt x="112" y="0"/>
                      </a:lnTo>
                      <a:moveTo>
                        <a:pt x="116" y="0"/>
                      </a:moveTo>
                      <a:lnTo>
                        <a:pt x="120" y="0"/>
                      </a:lnTo>
                      <a:moveTo>
                        <a:pt x="124" y="0"/>
                      </a:moveTo>
                      <a:lnTo>
                        <a:pt x="128" y="0"/>
                      </a:lnTo>
                      <a:moveTo>
                        <a:pt x="132" y="0"/>
                      </a:moveTo>
                      <a:lnTo>
                        <a:pt x="136" y="0"/>
                      </a:lnTo>
                      <a:moveTo>
                        <a:pt x="140" y="0"/>
                      </a:moveTo>
                      <a:lnTo>
                        <a:pt x="144" y="0"/>
                      </a:lnTo>
                      <a:moveTo>
                        <a:pt x="148" y="0"/>
                      </a:moveTo>
                      <a:lnTo>
                        <a:pt x="152" y="0"/>
                      </a:lnTo>
                      <a:moveTo>
                        <a:pt x="156" y="0"/>
                      </a:moveTo>
                      <a:lnTo>
                        <a:pt x="160" y="0"/>
                      </a:lnTo>
                      <a:moveTo>
                        <a:pt x="164" y="0"/>
                      </a:moveTo>
                      <a:lnTo>
                        <a:pt x="168" y="0"/>
                      </a:lnTo>
                      <a:moveTo>
                        <a:pt x="172" y="0"/>
                      </a:moveTo>
                      <a:lnTo>
                        <a:pt x="176" y="0"/>
                      </a:lnTo>
                      <a:moveTo>
                        <a:pt x="180" y="0"/>
                      </a:moveTo>
                      <a:lnTo>
                        <a:pt x="184" y="0"/>
                      </a:lnTo>
                      <a:moveTo>
                        <a:pt x="188" y="0"/>
                      </a:moveTo>
                      <a:lnTo>
                        <a:pt x="192" y="0"/>
                      </a:lnTo>
                      <a:moveTo>
                        <a:pt x="196" y="0"/>
                      </a:moveTo>
                      <a:lnTo>
                        <a:pt x="200" y="0"/>
                      </a:lnTo>
                      <a:moveTo>
                        <a:pt x="204" y="0"/>
                      </a:moveTo>
                      <a:lnTo>
                        <a:pt x="208" y="0"/>
                      </a:lnTo>
                      <a:moveTo>
                        <a:pt x="212" y="0"/>
                      </a:moveTo>
                      <a:lnTo>
                        <a:pt x="216" y="0"/>
                      </a:lnTo>
                      <a:moveTo>
                        <a:pt x="220" y="0"/>
                      </a:moveTo>
                      <a:lnTo>
                        <a:pt x="224" y="0"/>
                      </a:lnTo>
                      <a:moveTo>
                        <a:pt x="228" y="0"/>
                      </a:moveTo>
                      <a:lnTo>
                        <a:pt x="232" y="0"/>
                      </a:lnTo>
                      <a:moveTo>
                        <a:pt x="236" y="0"/>
                      </a:moveTo>
                      <a:lnTo>
                        <a:pt x="240" y="0"/>
                      </a:lnTo>
                      <a:moveTo>
                        <a:pt x="244" y="0"/>
                      </a:moveTo>
                      <a:lnTo>
                        <a:pt x="248" y="0"/>
                      </a:lnTo>
                      <a:moveTo>
                        <a:pt x="252" y="0"/>
                      </a:moveTo>
                      <a:lnTo>
                        <a:pt x="256" y="0"/>
                      </a:lnTo>
                      <a:moveTo>
                        <a:pt x="260" y="0"/>
                      </a:moveTo>
                      <a:lnTo>
                        <a:pt x="264" y="0"/>
                      </a:lnTo>
                      <a:moveTo>
                        <a:pt x="268" y="0"/>
                      </a:moveTo>
                      <a:lnTo>
                        <a:pt x="272" y="0"/>
                      </a:lnTo>
                      <a:moveTo>
                        <a:pt x="276" y="0"/>
                      </a:moveTo>
                      <a:lnTo>
                        <a:pt x="280" y="0"/>
                      </a:lnTo>
                      <a:moveTo>
                        <a:pt x="284" y="0"/>
                      </a:moveTo>
                      <a:lnTo>
                        <a:pt x="288" y="0"/>
                      </a:lnTo>
                      <a:moveTo>
                        <a:pt x="292" y="0"/>
                      </a:moveTo>
                      <a:lnTo>
                        <a:pt x="296" y="0"/>
                      </a:lnTo>
                      <a:moveTo>
                        <a:pt x="300" y="0"/>
                      </a:moveTo>
                      <a:lnTo>
                        <a:pt x="304" y="0"/>
                      </a:lnTo>
                      <a:moveTo>
                        <a:pt x="308" y="0"/>
                      </a:moveTo>
                      <a:lnTo>
                        <a:pt x="312" y="0"/>
                      </a:lnTo>
                      <a:moveTo>
                        <a:pt x="316" y="0"/>
                      </a:moveTo>
                      <a:lnTo>
                        <a:pt x="320" y="0"/>
                      </a:lnTo>
                      <a:moveTo>
                        <a:pt x="324" y="0"/>
                      </a:moveTo>
                      <a:lnTo>
                        <a:pt x="328" y="0"/>
                      </a:lnTo>
                      <a:moveTo>
                        <a:pt x="332" y="0"/>
                      </a:moveTo>
                      <a:lnTo>
                        <a:pt x="336" y="0"/>
                      </a:lnTo>
                      <a:moveTo>
                        <a:pt x="340" y="0"/>
                      </a:moveTo>
                      <a:lnTo>
                        <a:pt x="344" y="0"/>
                      </a:lnTo>
                      <a:moveTo>
                        <a:pt x="348" y="0"/>
                      </a:moveTo>
                      <a:lnTo>
                        <a:pt x="352" y="0"/>
                      </a:lnTo>
                      <a:moveTo>
                        <a:pt x="356" y="0"/>
                      </a:moveTo>
                      <a:lnTo>
                        <a:pt x="360" y="0"/>
                      </a:lnTo>
                      <a:moveTo>
                        <a:pt x="364" y="0"/>
                      </a:moveTo>
                      <a:lnTo>
                        <a:pt x="368" y="0"/>
                      </a:lnTo>
                      <a:moveTo>
                        <a:pt x="372" y="0"/>
                      </a:moveTo>
                      <a:lnTo>
                        <a:pt x="376" y="0"/>
                      </a:lnTo>
                      <a:moveTo>
                        <a:pt x="380" y="0"/>
                      </a:moveTo>
                      <a:lnTo>
                        <a:pt x="384" y="0"/>
                      </a:lnTo>
                      <a:moveTo>
                        <a:pt x="388" y="0"/>
                      </a:moveTo>
                      <a:lnTo>
                        <a:pt x="392" y="0"/>
                      </a:lnTo>
                      <a:moveTo>
                        <a:pt x="396" y="0"/>
                      </a:moveTo>
                      <a:lnTo>
                        <a:pt x="400" y="0"/>
                      </a:lnTo>
                      <a:moveTo>
                        <a:pt x="404" y="0"/>
                      </a:moveTo>
                      <a:lnTo>
                        <a:pt x="408" y="0"/>
                      </a:lnTo>
                      <a:moveTo>
                        <a:pt x="412" y="0"/>
                      </a:moveTo>
                      <a:lnTo>
                        <a:pt x="416" y="0"/>
                      </a:lnTo>
                      <a:moveTo>
                        <a:pt x="420" y="0"/>
                      </a:moveTo>
                      <a:lnTo>
                        <a:pt x="424" y="0"/>
                      </a:lnTo>
                      <a:moveTo>
                        <a:pt x="428" y="0"/>
                      </a:moveTo>
                      <a:lnTo>
                        <a:pt x="432" y="0"/>
                      </a:lnTo>
                      <a:moveTo>
                        <a:pt x="436" y="0"/>
                      </a:moveTo>
                      <a:lnTo>
                        <a:pt x="440" y="0"/>
                      </a:lnTo>
                      <a:moveTo>
                        <a:pt x="444" y="0"/>
                      </a:moveTo>
                      <a:lnTo>
                        <a:pt x="448" y="0"/>
                      </a:lnTo>
                      <a:moveTo>
                        <a:pt x="452" y="0"/>
                      </a:moveTo>
                      <a:lnTo>
                        <a:pt x="456" y="0"/>
                      </a:lnTo>
                      <a:moveTo>
                        <a:pt x="460" y="0"/>
                      </a:moveTo>
                      <a:lnTo>
                        <a:pt x="464" y="0"/>
                      </a:lnTo>
                      <a:moveTo>
                        <a:pt x="468" y="0"/>
                      </a:moveTo>
                      <a:lnTo>
                        <a:pt x="472" y="0"/>
                      </a:lnTo>
                      <a:moveTo>
                        <a:pt x="476" y="0"/>
                      </a:moveTo>
                      <a:lnTo>
                        <a:pt x="480" y="0"/>
                      </a:lnTo>
                      <a:moveTo>
                        <a:pt x="484" y="0"/>
                      </a:moveTo>
                      <a:lnTo>
                        <a:pt x="488" y="0"/>
                      </a:lnTo>
                      <a:moveTo>
                        <a:pt x="492" y="0"/>
                      </a:moveTo>
                      <a:lnTo>
                        <a:pt x="496" y="0"/>
                      </a:lnTo>
                      <a:moveTo>
                        <a:pt x="500" y="0"/>
                      </a:moveTo>
                      <a:lnTo>
                        <a:pt x="504" y="0"/>
                      </a:lnTo>
                      <a:moveTo>
                        <a:pt x="508" y="0"/>
                      </a:moveTo>
                      <a:lnTo>
                        <a:pt x="512" y="0"/>
                      </a:lnTo>
                      <a:moveTo>
                        <a:pt x="516" y="0"/>
                      </a:moveTo>
                      <a:lnTo>
                        <a:pt x="520" y="0"/>
                      </a:lnTo>
                      <a:moveTo>
                        <a:pt x="524" y="0"/>
                      </a:moveTo>
                      <a:lnTo>
                        <a:pt x="528" y="0"/>
                      </a:lnTo>
                      <a:moveTo>
                        <a:pt x="532" y="0"/>
                      </a:moveTo>
                      <a:lnTo>
                        <a:pt x="536" y="0"/>
                      </a:lnTo>
                      <a:moveTo>
                        <a:pt x="540" y="0"/>
                      </a:moveTo>
                      <a:lnTo>
                        <a:pt x="544" y="0"/>
                      </a:lnTo>
                      <a:moveTo>
                        <a:pt x="548" y="0"/>
                      </a:moveTo>
                    </a:path>
                  </a:pathLst>
                </a:cu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7" name="Line 162">
                  <a:extLst>
                    <a:ext uri="{FF2B5EF4-FFF2-40B4-BE49-F238E27FC236}">
                      <a16:creationId xmlns:a16="http://schemas.microsoft.com/office/drawing/2014/main" id="{0D18FBBE-B04B-46C7-978E-C3DDFA5C294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3087175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8" name="Line 163">
                  <a:extLst>
                    <a:ext uri="{FF2B5EF4-FFF2-40B4-BE49-F238E27FC236}">
                      <a16:creationId xmlns:a16="http://schemas.microsoft.com/office/drawing/2014/main" id="{39533A0C-A161-430E-BFB7-4E8EBCA41D5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3298008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69" name="Line 164">
                  <a:extLst>
                    <a:ext uri="{FF2B5EF4-FFF2-40B4-BE49-F238E27FC236}">
                      <a16:creationId xmlns:a16="http://schemas.microsoft.com/office/drawing/2014/main" id="{0C696D29-EEED-49CF-A7BC-31740873712B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3444213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0" name="Line 165">
                  <a:extLst>
                    <a:ext uri="{FF2B5EF4-FFF2-40B4-BE49-F238E27FC236}">
                      <a16:creationId xmlns:a16="http://schemas.microsoft.com/office/drawing/2014/main" id="{0A710D16-EAE9-4908-8760-3850D278D1E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3564992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1" name="Line 166">
                  <a:extLst>
                    <a:ext uri="{FF2B5EF4-FFF2-40B4-BE49-F238E27FC236}">
                      <a16:creationId xmlns:a16="http://schemas.microsoft.com/office/drawing/2014/main" id="{24F24C66-9B2A-43E1-BB1B-58344F55FE2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3711197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2" name="Line 167">
                  <a:extLst>
                    <a:ext uri="{FF2B5EF4-FFF2-40B4-BE49-F238E27FC236}">
                      <a16:creationId xmlns:a16="http://schemas.microsoft.com/office/drawing/2014/main" id="{C1BE6628-B88D-4A65-985E-CE6CB9978372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3927327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3" name="Line 168">
                  <a:extLst>
                    <a:ext uri="{FF2B5EF4-FFF2-40B4-BE49-F238E27FC236}">
                      <a16:creationId xmlns:a16="http://schemas.microsoft.com/office/drawing/2014/main" id="{256CF2F1-A341-4529-91EE-3C15E3FE935D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4106377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4" name="Line 169">
                  <a:extLst>
                    <a:ext uri="{FF2B5EF4-FFF2-40B4-BE49-F238E27FC236}">
                      <a16:creationId xmlns:a16="http://schemas.microsoft.com/office/drawing/2014/main" id="{20227BEB-C3C1-4E5A-8754-F3B941F1961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4227155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5" name="Line 170">
                  <a:extLst>
                    <a:ext uri="{FF2B5EF4-FFF2-40B4-BE49-F238E27FC236}">
                      <a16:creationId xmlns:a16="http://schemas.microsoft.com/office/drawing/2014/main" id="{BA0B6EB8-9946-43C5-BEA8-02B96A48B567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4290723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6" name="Line 171">
                  <a:extLst>
                    <a:ext uri="{FF2B5EF4-FFF2-40B4-BE49-F238E27FC236}">
                      <a16:creationId xmlns:a16="http://schemas.microsoft.com/office/drawing/2014/main" id="{4D72227D-0FF2-4F66-A4D2-D39DF19627D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4436928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7" name="Line 172">
                  <a:extLst>
                    <a:ext uri="{FF2B5EF4-FFF2-40B4-BE49-F238E27FC236}">
                      <a16:creationId xmlns:a16="http://schemas.microsoft.com/office/drawing/2014/main" id="{3D531043-B239-4A67-984B-1684F33DC2A1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4608561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8" name="Line 173">
                  <a:extLst>
                    <a:ext uri="{FF2B5EF4-FFF2-40B4-BE49-F238E27FC236}">
                      <a16:creationId xmlns:a16="http://schemas.microsoft.com/office/drawing/2014/main" id="{6D655D7B-029D-4255-BBAD-17EEDFA992A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4755826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79" name="Line 174">
                  <a:extLst>
                    <a:ext uri="{FF2B5EF4-FFF2-40B4-BE49-F238E27FC236}">
                      <a16:creationId xmlns:a16="http://schemas.microsoft.com/office/drawing/2014/main" id="{E49A8D70-017B-4B57-8130-30303169AC45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4832107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0" name="Line 175">
                  <a:extLst>
                    <a:ext uri="{FF2B5EF4-FFF2-40B4-BE49-F238E27FC236}">
                      <a16:creationId xmlns:a16="http://schemas.microsoft.com/office/drawing/2014/main" id="{624E194A-D72A-4AD7-AB5A-864C4320DDB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4921102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1" name="Line 176">
                  <a:extLst>
                    <a:ext uri="{FF2B5EF4-FFF2-40B4-BE49-F238E27FC236}">
                      <a16:creationId xmlns:a16="http://schemas.microsoft.com/office/drawing/2014/main" id="{78851FE2-AAE8-468F-8289-2652EB1242C0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5016453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2" name="Line 177">
                  <a:extLst>
                    <a:ext uri="{FF2B5EF4-FFF2-40B4-BE49-F238E27FC236}">
                      <a16:creationId xmlns:a16="http://schemas.microsoft.com/office/drawing/2014/main" id="{5F565816-47C8-4A13-BCDD-77666713D23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5149945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3" name="Line 178">
                  <a:extLst>
                    <a:ext uri="{FF2B5EF4-FFF2-40B4-BE49-F238E27FC236}">
                      <a16:creationId xmlns:a16="http://schemas.microsoft.com/office/drawing/2014/main" id="{B5A19A4C-363A-496B-92C8-C68F4722007E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5321578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4" name="Line 179">
                  <a:extLst>
                    <a:ext uri="{FF2B5EF4-FFF2-40B4-BE49-F238E27FC236}">
                      <a16:creationId xmlns:a16="http://schemas.microsoft.com/office/drawing/2014/main" id="{C890F194-1E6B-4A7D-BDDA-5A7321E8EDD9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5360778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5" name="Line 180">
                  <a:extLst>
                    <a:ext uri="{FF2B5EF4-FFF2-40B4-BE49-F238E27FC236}">
                      <a16:creationId xmlns:a16="http://schemas.microsoft.com/office/drawing/2014/main" id="{606B40EB-6967-4420-88A6-4D6A0A3E8FEF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5513340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6" name="Line 181">
                  <a:extLst>
                    <a:ext uri="{FF2B5EF4-FFF2-40B4-BE49-F238E27FC236}">
                      <a16:creationId xmlns:a16="http://schemas.microsoft.com/office/drawing/2014/main" id="{178E96A5-EA82-4190-AA85-E4DC005FA30A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5576908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7" name="Line 182">
                  <a:extLst>
                    <a:ext uri="{FF2B5EF4-FFF2-40B4-BE49-F238E27FC236}">
                      <a16:creationId xmlns:a16="http://schemas.microsoft.com/office/drawing/2014/main" id="{E1F044C7-C7FC-4599-9CCB-839AE9F936B8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5602335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  <p:sp>
              <p:nvSpPr>
                <p:cNvPr id="188" name="Line 183">
                  <a:extLst>
                    <a:ext uri="{FF2B5EF4-FFF2-40B4-BE49-F238E27FC236}">
                      <a16:creationId xmlns:a16="http://schemas.microsoft.com/office/drawing/2014/main" id="{19E651F9-0FFC-4302-AC27-116780FBAF46}"/>
                    </a:ext>
                  </a:extLst>
                </p:cNvPr>
                <p:cNvSpPr>
                  <a:spLocks noChangeShapeType="1"/>
                </p:cNvSpPr>
                <p:nvPr/>
              </p:nvSpPr>
              <p:spPr bwMode="auto">
                <a:xfrm rot="10800000">
                  <a:off x="4034032" y="5659546"/>
                  <a:ext cx="2544049" cy="0"/>
                </a:xfrm>
                <a:prstGeom prst="line">
                  <a:avLst/>
                </a:prstGeom>
                <a:noFill/>
                <a:ln w="9525" cap="rnd">
                  <a:solidFill>
                    <a:schemeClr val="bg1"/>
                  </a:solidFill>
                  <a:prstDash val="solid"/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fr-FR"/>
                </a:p>
              </p:txBody>
            </p:sp>
          </p:grpSp>
        </p:grpSp>
        <p:grpSp>
          <p:nvGrpSpPr>
            <p:cNvPr id="271" name="Groupe 270">
              <a:extLst>
                <a:ext uri="{FF2B5EF4-FFF2-40B4-BE49-F238E27FC236}">
                  <a16:creationId xmlns:a16="http://schemas.microsoft.com/office/drawing/2014/main" id="{41689D53-E22D-414C-A671-D28F31B08A2D}"/>
                </a:ext>
              </a:extLst>
            </p:cNvPr>
            <p:cNvGrpSpPr/>
            <p:nvPr/>
          </p:nvGrpSpPr>
          <p:grpSpPr>
            <a:xfrm>
              <a:off x="2670888" y="1284714"/>
              <a:ext cx="2966990" cy="782195"/>
              <a:chOff x="560615" y="1121428"/>
              <a:chExt cx="2966990" cy="782195"/>
            </a:xfrm>
          </p:grpSpPr>
          <p:pic>
            <p:nvPicPr>
              <p:cNvPr id="270" name="Image 269">
                <a:extLst>
                  <a:ext uri="{FF2B5EF4-FFF2-40B4-BE49-F238E27FC236}">
                    <a16:creationId xmlns:a16="http://schemas.microsoft.com/office/drawing/2014/main" id="{5E9D0412-A120-4255-8748-72D8249CD8CC}"/>
                  </a:ext>
                </a:extLst>
              </p:cNvPr>
              <p:cNvPicPr preferRelativeResize="0">
                <a:picLocks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965835" y="1695450"/>
                <a:ext cx="2559600" cy="180000"/>
              </a:xfrm>
              <a:prstGeom prst="rect">
                <a:avLst/>
              </a:prstGeom>
              <a:ln w="6350">
                <a:solidFill>
                  <a:srgbClr val="FF4F4F"/>
                </a:solidFill>
              </a:ln>
            </p:spPr>
          </p:pic>
          <p:grpSp>
            <p:nvGrpSpPr>
              <p:cNvPr id="269" name="Groupe 268">
                <a:extLst>
                  <a:ext uri="{FF2B5EF4-FFF2-40B4-BE49-F238E27FC236}">
                    <a16:creationId xmlns:a16="http://schemas.microsoft.com/office/drawing/2014/main" id="{6BABFF8C-06F5-4892-8ACF-2E564635E2B7}"/>
                  </a:ext>
                </a:extLst>
              </p:cNvPr>
              <p:cNvGrpSpPr/>
              <p:nvPr/>
            </p:nvGrpSpPr>
            <p:grpSpPr>
              <a:xfrm>
                <a:off x="560615" y="1121428"/>
                <a:ext cx="2966990" cy="782195"/>
                <a:chOff x="560615" y="1121428"/>
                <a:chExt cx="2966990" cy="782195"/>
              </a:xfrm>
            </p:grpSpPr>
            <p:grpSp>
              <p:nvGrpSpPr>
                <p:cNvPr id="229" name="Groupe 228">
                  <a:extLst>
                    <a:ext uri="{FF2B5EF4-FFF2-40B4-BE49-F238E27FC236}">
                      <a16:creationId xmlns:a16="http://schemas.microsoft.com/office/drawing/2014/main" id="{8DBDA1A8-AD4A-46BD-B52D-27EE79ED803D}"/>
                    </a:ext>
                  </a:extLst>
                </p:cNvPr>
                <p:cNvGrpSpPr/>
                <p:nvPr/>
              </p:nvGrpSpPr>
              <p:grpSpPr>
                <a:xfrm>
                  <a:off x="845081" y="1221198"/>
                  <a:ext cx="2682524" cy="443780"/>
                  <a:chOff x="845081" y="1081088"/>
                  <a:chExt cx="2682524" cy="500063"/>
                </a:xfrm>
              </p:grpSpPr>
              <p:grpSp>
                <p:nvGrpSpPr>
                  <p:cNvPr id="225" name="Groupe 224">
                    <a:extLst>
                      <a:ext uri="{FF2B5EF4-FFF2-40B4-BE49-F238E27FC236}">
                        <a16:creationId xmlns:a16="http://schemas.microsoft.com/office/drawing/2014/main" id="{ED64A6E1-3654-46B9-8D57-6819A9A8CDD3}"/>
                      </a:ext>
                    </a:extLst>
                  </p:cNvPr>
                  <p:cNvGrpSpPr/>
                  <p:nvPr/>
                </p:nvGrpSpPr>
                <p:grpSpPr>
                  <a:xfrm>
                    <a:off x="927108" y="1119188"/>
                    <a:ext cx="38100" cy="382588"/>
                    <a:chOff x="4011613" y="1322388"/>
                    <a:chExt cx="38100" cy="382588"/>
                  </a:xfrm>
                </p:grpSpPr>
                <p:sp>
                  <p:nvSpPr>
                    <p:cNvPr id="211" name="Line 201">
                      <a:extLst>
                        <a:ext uri="{FF2B5EF4-FFF2-40B4-BE49-F238E27FC236}">
                          <a16:creationId xmlns:a16="http://schemas.microsoft.com/office/drawing/2014/main" id="{83ED3D3D-D454-4122-9868-FF588B19E6C2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4049713" y="1322388"/>
                      <a:ext cx="0" cy="382588"/>
                    </a:xfrm>
                    <a:prstGeom prst="line">
                      <a:avLst/>
                    </a:prstGeom>
                    <a:noFill/>
                    <a:ln w="4763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2" name="Line 202">
                      <a:extLst>
                        <a:ext uri="{FF2B5EF4-FFF2-40B4-BE49-F238E27FC236}">
                          <a16:creationId xmlns:a16="http://schemas.microsoft.com/office/drawing/2014/main" id="{5F7C0EC7-9AB0-43F1-B756-FAD7AD2850C5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11613" y="1704976"/>
                      <a:ext cx="38100" cy="0"/>
                    </a:xfrm>
                    <a:prstGeom prst="line">
                      <a:avLst/>
                    </a:prstGeom>
                    <a:noFill/>
                    <a:ln w="4763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3" name="Line 203">
                      <a:extLst>
                        <a:ext uri="{FF2B5EF4-FFF2-40B4-BE49-F238E27FC236}">
                          <a16:creationId xmlns:a16="http://schemas.microsoft.com/office/drawing/2014/main" id="{8639AB48-DC25-472E-980F-4C57A6EF6741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11613" y="1609726"/>
                      <a:ext cx="38100" cy="0"/>
                    </a:xfrm>
                    <a:prstGeom prst="line">
                      <a:avLst/>
                    </a:prstGeom>
                    <a:noFill/>
                    <a:ln w="4763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4" name="Line 204">
                      <a:extLst>
                        <a:ext uri="{FF2B5EF4-FFF2-40B4-BE49-F238E27FC236}">
                          <a16:creationId xmlns:a16="http://schemas.microsoft.com/office/drawing/2014/main" id="{03F1D672-F744-4E2C-948F-990DCA92244F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11613" y="1512888"/>
                      <a:ext cx="38100" cy="0"/>
                    </a:xfrm>
                    <a:prstGeom prst="line">
                      <a:avLst/>
                    </a:prstGeom>
                    <a:noFill/>
                    <a:ln w="4763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5" name="Line 205">
                      <a:extLst>
                        <a:ext uri="{FF2B5EF4-FFF2-40B4-BE49-F238E27FC236}">
                          <a16:creationId xmlns:a16="http://schemas.microsoft.com/office/drawing/2014/main" id="{65C5C70A-EC60-4A92-8355-659A66DE73B8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11613" y="1417638"/>
                      <a:ext cx="38100" cy="0"/>
                    </a:xfrm>
                    <a:prstGeom prst="line">
                      <a:avLst/>
                    </a:prstGeom>
                    <a:noFill/>
                    <a:ln w="4763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16" name="Line 206">
                      <a:extLst>
                        <a:ext uri="{FF2B5EF4-FFF2-40B4-BE49-F238E27FC236}">
                          <a16:creationId xmlns:a16="http://schemas.microsoft.com/office/drawing/2014/main" id="{0384D50F-FE5D-4F15-BCE8-0519EA969D1B}"/>
                        </a:ext>
                      </a:extLst>
                    </p:cNvPr>
                    <p:cNvSpPr>
                      <a:spLocks noChangeShapeType="1"/>
                    </p:cNvSpPr>
                    <p:nvPr/>
                  </p:nvSpPr>
                  <p:spPr bwMode="auto">
                    <a:xfrm flipH="1">
                      <a:off x="4011613" y="1322388"/>
                      <a:ext cx="38100" cy="0"/>
                    </a:xfrm>
                    <a:prstGeom prst="line">
                      <a:avLst/>
                    </a:prstGeom>
                    <a:noFill/>
                    <a:ln w="4763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</p:grpSp>
              <p:grpSp>
                <p:nvGrpSpPr>
                  <p:cNvPr id="226" name="Groupe 225">
                    <a:extLst>
                      <a:ext uri="{FF2B5EF4-FFF2-40B4-BE49-F238E27FC236}">
                        <a16:creationId xmlns:a16="http://schemas.microsoft.com/office/drawing/2014/main" id="{082DC8F4-E378-40E5-8ECC-A872D26D458A}"/>
                      </a:ext>
                    </a:extLst>
                  </p:cNvPr>
                  <p:cNvGrpSpPr/>
                  <p:nvPr/>
                </p:nvGrpSpPr>
                <p:grpSpPr>
                  <a:xfrm>
                    <a:off x="845081" y="1085851"/>
                    <a:ext cx="58386" cy="459531"/>
                    <a:chOff x="3892278" y="1289051"/>
                    <a:chExt cx="58386" cy="459531"/>
                  </a:xfrm>
                </p:grpSpPr>
                <p:sp>
                  <p:nvSpPr>
                    <p:cNvPr id="217" name="Rectangle 207">
                      <a:extLst>
                        <a:ext uri="{FF2B5EF4-FFF2-40B4-BE49-F238E27FC236}">
                          <a16:creationId xmlns:a16="http://schemas.microsoft.com/office/drawing/2014/main" id="{F028BCCA-F559-4A1D-82DD-F3B1F56182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92278" y="1671638"/>
                      <a:ext cx="56105" cy="769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-2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8" name="Rectangle 208">
                      <a:extLst>
                        <a:ext uri="{FF2B5EF4-FFF2-40B4-BE49-F238E27FC236}">
                          <a16:creationId xmlns:a16="http://schemas.microsoft.com/office/drawing/2014/main" id="{959B8A1C-2B49-4629-BD82-C84D5C9D184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892278" y="1576388"/>
                      <a:ext cx="56105" cy="769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-1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19" name="Rectangle 209">
                      <a:extLst>
                        <a:ext uri="{FF2B5EF4-FFF2-40B4-BE49-F238E27FC236}">
                          <a16:creationId xmlns:a16="http://schemas.microsoft.com/office/drawing/2014/main" id="{AC585303-B9B0-486B-B82D-9BAA316CD25C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15398" y="1481138"/>
                      <a:ext cx="35266" cy="769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0" name="Rectangle 210">
                      <a:extLst>
                        <a:ext uri="{FF2B5EF4-FFF2-40B4-BE49-F238E27FC236}">
                          <a16:creationId xmlns:a16="http://schemas.microsoft.com/office/drawing/2014/main" id="{D991265F-3FC8-41CA-BD8E-9DCFB6483574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15398" y="1384301"/>
                      <a:ext cx="35266" cy="769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500" b="0" i="0" u="none" strike="noStrike" cap="none" normalizeH="0" baseline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  <a:endParaRPr kumimoji="0" lang="fr-FR" altLang="fr-FR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  <p:sp>
                  <p:nvSpPr>
                    <p:cNvPr id="221" name="Rectangle 211">
                      <a:extLst>
                        <a:ext uri="{FF2B5EF4-FFF2-40B4-BE49-F238E27FC236}">
                          <a16:creationId xmlns:a16="http://schemas.microsoft.com/office/drawing/2014/main" id="{13DFD6C3-C910-4C87-B0FB-7F19D9FEC87A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915398" y="1289051"/>
                      <a:ext cx="35266" cy="76944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rgbClr val="000000"/>
                          </a:solidFill>
                          <a:miter lim="800000"/>
                          <a:headEnd/>
                          <a:tailEnd/>
                        </a14:hiddenLine>
                      </a:ext>
                    </a:extLst>
                  </p:spPr>
                  <p:txBody>
                    <a:bodyPr vert="horz" wrap="none" lIns="0" tIns="0" rIns="0" bIns="0" numCol="1" anchor="t" anchorCtr="0" compatLnSpc="1">
                      <a:prstTxWarp prst="textNoShape">
                        <a:avLst/>
                      </a:prstTxWarp>
                      <a:spAutoFit/>
                    </a:bodyPr>
                    <a:lstStyle>
                      <a:lvl1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fr-FR" altLang="fr-FR" sz="5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  <a:endParaRPr kumimoji="0" lang="fr-FR" altLang="fr-FR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p:txBody>
                </p:sp>
              </p:grpSp>
              <p:grpSp>
                <p:nvGrpSpPr>
                  <p:cNvPr id="227" name="Groupe 226">
                    <a:extLst>
                      <a:ext uri="{FF2B5EF4-FFF2-40B4-BE49-F238E27FC236}">
                        <a16:creationId xmlns:a16="http://schemas.microsoft.com/office/drawing/2014/main" id="{FBE8850E-744D-47CC-AFC3-0E55776C7B16}"/>
                      </a:ext>
                    </a:extLst>
                  </p:cNvPr>
                  <p:cNvGrpSpPr/>
                  <p:nvPr/>
                </p:nvGrpSpPr>
                <p:grpSpPr>
                  <a:xfrm>
                    <a:off x="964405" y="1081088"/>
                    <a:ext cx="2563200" cy="500063"/>
                    <a:chOff x="1164430" y="1081088"/>
                    <a:chExt cx="2348707" cy="500063"/>
                  </a:xfrm>
                </p:grpSpPr>
                <p:sp>
                  <p:nvSpPr>
                    <p:cNvPr id="199" name="Freeform 189">
                      <a:extLst>
                        <a:ext uri="{FF2B5EF4-FFF2-40B4-BE49-F238E27FC236}">
                          <a16:creationId xmlns:a16="http://schemas.microsoft.com/office/drawing/2014/main" id="{7C1112DC-6ED7-40E2-8075-9DA7253E400E}"/>
                        </a:ext>
                      </a:extLst>
                    </p:cNvPr>
                    <p:cNvSpPr>
                      <a:spLocks/>
                    </p:cNvSpPr>
                    <p:nvPr/>
                  </p:nvSpPr>
                  <p:spPr bwMode="auto">
                    <a:xfrm>
                      <a:off x="1175615" y="1101726"/>
                      <a:ext cx="2328758" cy="458788"/>
                    </a:xfrm>
                    <a:custGeom>
                      <a:avLst/>
                      <a:gdLst>
                        <a:gd name="T0" fmla="*/ 8 w 564"/>
                        <a:gd name="T1" fmla="*/ 103 h 110"/>
                        <a:gd name="T2" fmla="*/ 18 w 564"/>
                        <a:gd name="T3" fmla="*/ 92 h 110"/>
                        <a:gd name="T4" fmla="*/ 28 w 564"/>
                        <a:gd name="T5" fmla="*/ 86 h 110"/>
                        <a:gd name="T6" fmla="*/ 39 w 564"/>
                        <a:gd name="T7" fmla="*/ 84 h 110"/>
                        <a:gd name="T8" fmla="*/ 49 w 564"/>
                        <a:gd name="T9" fmla="*/ 82 h 110"/>
                        <a:gd name="T10" fmla="*/ 59 w 564"/>
                        <a:gd name="T11" fmla="*/ 79 h 110"/>
                        <a:gd name="T12" fmla="*/ 70 w 564"/>
                        <a:gd name="T13" fmla="*/ 78 h 110"/>
                        <a:gd name="T14" fmla="*/ 80 w 564"/>
                        <a:gd name="T15" fmla="*/ 75 h 110"/>
                        <a:gd name="T16" fmla="*/ 90 w 564"/>
                        <a:gd name="T17" fmla="*/ 73 h 110"/>
                        <a:gd name="T18" fmla="*/ 101 w 564"/>
                        <a:gd name="T19" fmla="*/ 71 h 110"/>
                        <a:gd name="T20" fmla="*/ 111 w 564"/>
                        <a:gd name="T21" fmla="*/ 71 h 110"/>
                        <a:gd name="T22" fmla="*/ 121 w 564"/>
                        <a:gd name="T23" fmla="*/ 70 h 110"/>
                        <a:gd name="T24" fmla="*/ 132 w 564"/>
                        <a:gd name="T25" fmla="*/ 69 h 110"/>
                        <a:gd name="T26" fmla="*/ 142 w 564"/>
                        <a:gd name="T27" fmla="*/ 67 h 110"/>
                        <a:gd name="T28" fmla="*/ 152 w 564"/>
                        <a:gd name="T29" fmla="*/ 64 h 110"/>
                        <a:gd name="T30" fmla="*/ 163 w 564"/>
                        <a:gd name="T31" fmla="*/ 64 h 110"/>
                        <a:gd name="T32" fmla="*/ 173 w 564"/>
                        <a:gd name="T33" fmla="*/ 63 h 110"/>
                        <a:gd name="T34" fmla="*/ 183 w 564"/>
                        <a:gd name="T35" fmla="*/ 60 h 110"/>
                        <a:gd name="T36" fmla="*/ 194 w 564"/>
                        <a:gd name="T37" fmla="*/ 59 h 110"/>
                        <a:gd name="T38" fmla="*/ 204 w 564"/>
                        <a:gd name="T39" fmla="*/ 58 h 110"/>
                        <a:gd name="T40" fmla="*/ 214 w 564"/>
                        <a:gd name="T41" fmla="*/ 57 h 110"/>
                        <a:gd name="T42" fmla="*/ 225 w 564"/>
                        <a:gd name="T43" fmla="*/ 56 h 110"/>
                        <a:gd name="T44" fmla="*/ 235 w 564"/>
                        <a:gd name="T45" fmla="*/ 54 h 110"/>
                        <a:gd name="T46" fmla="*/ 245 w 564"/>
                        <a:gd name="T47" fmla="*/ 54 h 110"/>
                        <a:gd name="T48" fmla="*/ 256 w 564"/>
                        <a:gd name="T49" fmla="*/ 53 h 110"/>
                        <a:gd name="T50" fmla="*/ 266 w 564"/>
                        <a:gd name="T51" fmla="*/ 51 h 110"/>
                        <a:gd name="T52" fmla="*/ 277 w 564"/>
                        <a:gd name="T53" fmla="*/ 50 h 110"/>
                        <a:gd name="T54" fmla="*/ 287 w 564"/>
                        <a:gd name="T55" fmla="*/ 48 h 110"/>
                        <a:gd name="T56" fmla="*/ 297 w 564"/>
                        <a:gd name="T57" fmla="*/ 46 h 110"/>
                        <a:gd name="T58" fmla="*/ 308 w 564"/>
                        <a:gd name="T59" fmla="*/ 45 h 110"/>
                        <a:gd name="T60" fmla="*/ 318 w 564"/>
                        <a:gd name="T61" fmla="*/ 44 h 110"/>
                        <a:gd name="T62" fmla="*/ 328 w 564"/>
                        <a:gd name="T63" fmla="*/ 43 h 110"/>
                        <a:gd name="T64" fmla="*/ 339 w 564"/>
                        <a:gd name="T65" fmla="*/ 42 h 110"/>
                        <a:gd name="T66" fmla="*/ 349 w 564"/>
                        <a:gd name="T67" fmla="*/ 40 h 110"/>
                        <a:gd name="T68" fmla="*/ 359 w 564"/>
                        <a:gd name="T69" fmla="*/ 39 h 110"/>
                        <a:gd name="T70" fmla="*/ 370 w 564"/>
                        <a:gd name="T71" fmla="*/ 38 h 110"/>
                        <a:gd name="T72" fmla="*/ 380 w 564"/>
                        <a:gd name="T73" fmla="*/ 36 h 110"/>
                        <a:gd name="T74" fmla="*/ 390 w 564"/>
                        <a:gd name="T75" fmla="*/ 36 h 110"/>
                        <a:gd name="T76" fmla="*/ 401 w 564"/>
                        <a:gd name="T77" fmla="*/ 34 h 110"/>
                        <a:gd name="T78" fmla="*/ 411 w 564"/>
                        <a:gd name="T79" fmla="*/ 33 h 110"/>
                        <a:gd name="T80" fmla="*/ 421 w 564"/>
                        <a:gd name="T81" fmla="*/ 31 h 110"/>
                        <a:gd name="T82" fmla="*/ 432 w 564"/>
                        <a:gd name="T83" fmla="*/ 30 h 110"/>
                        <a:gd name="T84" fmla="*/ 442 w 564"/>
                        <a:gd name="T85" fmla="*/ 29 h 110"/>
                        <a:gd name="T86" fmla="*/ 452 w 564"/>
                        <a:gd name="T87" fmla="*/ 28 h 110"/>
                        <a:gd name="T88" fmla="*/ 463 w 564"/>
                        <a:gd name="T89" fmla="*/ 27 h 110"/>
                        <a:gd name="T90" fmla="*/ 473 w 564"/>
                        <a:gd name="T91" fmla="*/ 26 h 110"/>
                        <a:gd name="T92" fmla="*/ 483 w 564"/>
                        <a:gd name="T93" fmla="*/ 25 h 110"/>
                        <a:gd name="T94" fmla="*/ 494 w 564"/>
                        <a:gd name="T95" fmla="*/ 23 h 110"/>
                        <a:gd name="T96" fmla="*/ 504 w 564"/>
                        <a:gd name="T97" fmla="*/ 22 h 110"/>
                        <a:gd name="T98" fmla="*/ 514 w 564"/>
                        <a:gd name="T99" fmla="*/ 20 h 110"/>
                        <a:gd name="T100" fmla="*/ 525 w 564"/>
                        <a:gd name="T101" fmla="*/ 19 h 110"/>
                        <a:gd name="T102" fmla="*/ 535 w 564"/>
                        <a:gd name="T103" fmla="*/ 18 h 110"/>
                        <a:gd name="T104" fmla="*/ 546 w 564"/>
                        <a:gd name="T105" fmla="*/ 14 h 110"/>
                        <a:gd name="T106" fmla="*/ 556 w 564"/>
                        <a:gd name="T107" fmla="*/ 9 h 110"/>
                      </a:gdLst>
                      <a:ahLst/>
                      <a:cxnLst>
                        <a:cxn ang="0">
                          <a:pos x="T0" y="T1"/>
                        </a:cxn>
                        <a:cxn ang="0">
                          <a:pos x="T2" y="T3"/>
                        </a:cxn>
                        <a:cxn ang="0">
                          <a:pos x="T4" y="T5"/>
                        </a:cxn>
                        <a:cxn ang="0">
                          <a:pos x="T6" y="T7"/>
                        </a:cxn>
                        <a:cxn ang="0">
                          <a:pos x="T8" y="T9"/>
                        </a:cxn>
                        <a:cxn ang="0">
                          <a:pos x="T10" y="T11"/>
                        </a:cxn>
                        <a:cxn ang="0">
                          <a:pos x="T12" y="T13"/>
                        </a:cxn>
                        <a:cxn ang="0">
                          <a:pos x="T14" y="T15"/>
                        </a:cxn>
                        <a:cxn ang="0">
                          <a:pos x="T16" y="T17"/>
                        </a:cxn>
                        <a:cxn ang="0">
                          <a:pos x="T18" y="T19"/>
                        </a:cxn>
                        <a:cxn ang="0">
                          <a:pos x="T20" y="T21"/>
                        </a:cxn>
                        <a:cxn ang="0">
                          <a:pos x="T22" y="T23"/>
                        </a:cxn>
                        <a:cxn ang="0">
                          <a:pos x="T24" y="T25"/>
                        </a:cxn>
                        <a:cxn ang="0">
                          <a:pos x="T26" y="T27"/>
                        </a:cxn>
                        <a:cxn ang="0">
                          <a:pos x="T28" y="T29"/>
                        </a:cxn>
                        <a:cxn ang="0">
                          <a:pos x="T30" y="T31"/>
                        </a:cxn>
                        <a:cxn ang="0">
                          <a:pos x="T32" y="T33"/>
                        </a:cxn>
                        <a:cxn ang="0">
                          <a:pos x="T34" y="T35"/>
                        </a:cxn>
                        <a:cxn ang="0">
                          <a:pos x="T36" y="T37"/>
                        </a:cxn>
                        <a:cxn ang="0">
                          <a:pos x="T38" y="T39"/>
                        </a:cxn>
                        <a:cxn ang="0">
                          <a:pos x="T40" y="T41"/>
                        </a:cxn>
                        <a:cxn ang="0">
                          <a:pos x="T42" y="T43"/>
                        </a:cxn>
                        <a:cxn ang="0">
                          <a:pos x="T44" y="T45"/>
                        </a:cxn>
                        <a:cxn ang="0">
                          <a:pos x="T46" y="T47"/>
                        </a:cxn>
                        <a:cxn ang="0">
                          <a:pos x="T48" y="T49"/>
                        </a:cxn>
                        <a:cxn ang="0">
                          <a:pos x="T50" y="T51"/>
                        </a:cxn>
                        <a:cxn ang="0">
                          <a:pos x="T52" y="T53"/>
                        </a:cxn>
                        <a:cxn ang="0">
                          <a:pos x="T54" y="T55"/>
                        </a:cxn>
                        <a:cxn ang="0">
                          <a:pos x="T56" y="T57"/>
                        </a:cxn>
                        <a:cxn ang="0">
                          <a:pos x="T58" y="T59"/>
                        </a:cxn>
                        <a:cxn ang="0">
                          <a:pos x="T60" y="T61"/>
                        </a:cxn>
                        <a:cxn ang="0">
                          <a:pos x="T62" y="T63"/>
                        </a:cxn>
                        <a:cxn ang="0">
                          <a:pos x="T64" y="T65"/>
                        </a:cxn>
                        <a:cxn ang="0">
                          <a:pos x="T66" y="T67"/>
                        </a:cxn>
                        <a:cxn ang="0">
                          <a:pos x="T68" y="T69"/>
                        </a:cxn>
                        <a:cxn ang="0">
                          <a:pos x="T70" y="T71"/>
                        </a:cxn>
                        <a:cxn ang="0">
                          <a:pos x="T72" y="T73"/>
                        </a:cxn>
                        <a:cxn ang="0">
                          <a:pos x="T74" y="T75"/>
                        </a:cxn>
                        <a:cxn ang="0">
                          <a:pos x="T76" y="T77"/>
                        </a:cxn>
                        <a:cxn ang="0">
                          <a:pos x="T78" y="T79"/>
                        </a:cxn>
                        <a:cxn ang="0">
                          <a:pos x="T80" y="T81"/>
                        </a:cxn>
                        <a:cxn ang="0">
                          <a:pos x="T82" y="T83"/>
                        </a:cxn>
                        <a:cxn ang="0">
                          <a:pos x="T84" y="T85"/>
                        </a:cxn>
                        <a:cxn ang="0">
                          <a:pos x="T86" y="T87"/>
                        </a:cxn>
                        <a:cxn ang="0">
                          <a:pos x="T88" y="T89"/>
                        </a:cxn>
                        <a:cxn ang="0">
                          <a:pos x="T90" y="T91"/>
                        </a:cxn>
                        <a:cxn ang="0">
                          <a:pos x="T92" y="T93"/>
                        </a:cxn>
                        <a:cxn ang="0">
                          <a:pos x="T94" y="T95"/>
                        </a:cxn>
                        <a:cxn ang="0">
                          <a:pos x="T96" y="T97"/>
                        </a:cxn>
                        <a:cxn ang="0">
                          <a:pos x="T98" y="T99"/>
                        </a:cxn>
                        <a:cxn ang="0">
                          <a:pos x="T100" y="T101"/>
                        </a:cxn>
                        <a:cxn ang="0">
                          <a:pos x="T102" y="T103"/>
                        </a:cxn>
                        <a:cxn ang="0">
                          <a:pos x="T104" y="T105"/>
                        </a:cxn>
                        <a:cxn ang="0">
                          <a:pos x="T106" y="T107"/>
                        </a:cxn>
                      </a:cxnLst>
                      <a:rect l="0" t="0" r="r" b="b"/>
                      <a:pathLst>
                        <a:path w="564" h="110">
                          <a:moveTo>
                            <a:pt x="0" y="110"/>
                          </a:moveTo>
                          <a:lnTo>
                            <a:pt x="2" y="110"/>
                          </a:lnTo>
                          <a:lnTo>
                            <a:pt x="5" y="106"/>
                          </a:lnTo>
                          <a:lnTo>
                            <a:pt x="8" y="103"/>
                          </a:lnTo>
                          <a:lnTo>
                            <a:pt x="10" y="103"/>
                          </a:lnTo>
                          <a:lnTo>
                            <a:pt x="13" y="98"/>
                          </a:lnTo>
                          <a:lnTo>
                            <a:pt x="15" y="93"/>
                          </a:lnTo>
                          <a:lnTo>
                            <a:pt x="18" y="92"/>
                          </a:lnTo>
                          <a:lnTo>
                            <a:pt x="20" y="91"/>
                          </a:lnTo>
                          <a:lnTo>
                            <a:pt x="23" y="91"/>
                          </a:lnTo>
                          <a:lnTo>
                            <a:pt x="26" y="87"/>
                          </a:lnTo>
                          <a:lnTo>
                            <a:pt x="28" y="86"/>
                          </a:lnTo>
                          <a:lnTo>
                            <a:pt x="31" y="86"/>
                          </a:lnTo>
                          <a:lnTo>
                            <a:pt x="33" y="86"/>
                          </a:lnTo>
                          <a:lnTo>
                            <a:pt x="36" y="84"/>
                          </a:lnTo>
                          <a:lnTo>
                            <a:pt x="39" y="84"/>
                          </a:lnTo>
                          <a:lnTo>
                            <a:pt x="41" y="83"/>
                          </a:lnTo>
                          <a:lnTo>
                            <a:pt x="44" y="83"/>
                          </a:lnTo>
                          <a:lnTo>
                            <a:pt x="46" y="82"/>
                          </a:lnTo>
                          <a:lnTo>
                            <a:pt x="49" y="82"/>
                          </a:lnTo>
                          <a:lnTo>
                            <a:pt x="52" y="81"/>
                          </a:lnTo>
                          <a:lnTo>
                            <a:pt x="54" y="79"/>
                          </a:lnTo>
                          <a:lnTo>
                            <a:pt x="57" y="79"/>
                          </a:lnTo>
                          <a:lnTo>
                            <a:pt x="59" y="79"/>
                          </a:lnTo>
                          <a:lnTo>
                            <a:pt x="62" y="78"/>
                          </a:lnTo>
                          <a:lnTo>
                            <a:pt x="64" y="78"/>
                          </a:lnTo>
                          <a:lnTo>
                            <a:pt x="67" y="78"/>
                          </a:lnTo>
                          <a:lnTo>
                            <a:pt x="70" y="78"/>
                          </a:lnTo>
                          <a:lnTo>
                            <a:pt x="72" y="76"/>
                          </a:lnTo>
                          <a:lnTo>
                            <a:pt x="75" y="75"/>
                          </a:lnTo>
                          <a:lnTo>
                            <a:pt x="77" y="75"/>
                          </a:lnTo>
                          <a:lnTo>
                            <a:pt x="80" y="75"/>
                          </a:lnTo>
                          <a:lnTo>
                            <a:pt x="83" y="74"/>
                          </a:lnTo>
                          <a:lnTo>
                            <a:pt x="85" y="74"/>
                          </a:lnTo>
                          <a:lnTo>
                            <a:pt x="88" y="73"/>
                          </a:lnTo>
                          <a:lnTo>
                            <a:pt x="90" y="73"/>
                          </a:lnTo>
                          <a:lnTo>
                            <a:pt x="93" y="73"/>
                          </a:lnTo>
                          <a:lnTo>
                            <a:pt x="95" y="72"/>
                          </a:lnTo>
                          <a:lnTo>
                            <a:pt x="98" y="71"/>
                          </a:lnTo>
                          <a:lnTo>
                            <a:pt x="101" y="71"/>
                          </a:lnTo>
                          <a:lnTo>
                            <a:pt x="103" y="71"/>
                          </a:lnTo>
                          <a:lnTo>
                            <a:pt x="106" y="71"/>
                          </a:lnTo>
                          <a:lnTo>
                            <a:pt x="108" y="71"/>
                          </a:lnTo>
                          <a:lnTo>
                            <a:pt x="111" y="71"/>
                          </a:lnTo>
                          <a:lnTo>
                            <a:pt x="114" y="71"/>
                          </a:lnTo>
                          <a:lnTo>
                            <a:pt x="116" y="71"/>
                          </a:lnTo>
                          <a:lnTo>
                            <a:pt x="119" y="71"/>
                          </a:lnTo>
                          <a:lnTo>
                            <a:pt x="121" y="70"/>
                          </a:lnTo>
                          <a:lnTo>
                            <a:pt x="124" y="70"/>
                          </a:lnTo>
                          <a:lnTo>
                            <a:pt x="127" y="69"/>
                          </a:lnTo>
                          <a:lnTo>
                            <a:pt x="129" y="69"/>
                          </a:lnTo>
                          <a:lnTo>
                            <a:pt x="132" y="69"/>
                          </a:lnTo>
                          <a:lnTo>
                            <a:pt x="134" y="69"/>
                          </a:lnTo>
                          <a:lnTo>
                            <a:pt x="137" y="68"/>
                          </a:lnTo>
                          <a:lnTo>
                            <a:pt x="139" y="67"/>
                          </a:lnTo>
                          <a:lnTo>
                            <a:pt x="142" y="67"/>
                          </a:lnTo>
                          <a:lnTo>
                            <a:pt x="145" y="66"/>
                          </a:lnTo>
                          <a:lnTo>
                            <a:pt x="147" y="65"/>
                          </a:lnTo>
                          <a:lnTo>
                            <a:pt x="150" y="64"/>
                          </a:lnTo>
                          <a:lnTo>
                            <a:pt x="152" y="64"/>
                          </a:lnTo>
                          <a:lnTo>
                            <a:pt x="155" y="64"/>
                          </a:lnTo>
                          <a:lnTo>
                            <a:pt x="158" y="64"/>
                          </a:lnTo>
                          <a:lnTo>
                            <a:pt x="160" y="64"/>
                          </a:lnTo>
                          <a:lnTo>
                            <a:pt x="163" y="64"/>
                          </a:lnTo>
                          <a:lnTo>
                            <a:pt x="165" y="64"/>
                          </a:lnTo>
                          <a:lnTo>
                            <a:pt x="168" y="64"/>
                          </a:lnTo>
                          <a:lnTo>
                            <a:pt x="170" y="63"/>
                          </a:lnTo>
                          <a:lnTo>
                            <a:pt x="173" y="63"/>
                          </a:lnTo>
                          <a:lnTo>
                            <a:pt x="176" y="63"/>
                          </a:lnTo>
                          <a:lnTo>
                            <a:pt x="178" y="62"/>
                          </a:lnTo>
                          <a:lnTo>
                            <a:pt x="181" y="61"/>
                          </a:lnTo>
                          <a:lnTo>
                            <a:pt x="183" y="60"/>
                          </a:lnTo>
                          <a:lnTo>
                            <a:pt x="186" y="59"/>
                          </a:lnTo>
                          <a:lnTo>
                            <a:pt x="189" y="59"/>
                          </a:lnTo>
                          <a:lnTo>
                            <a:pt x="191" y="59"/>
                          </a:lnTo>
                          <a:lnTo>
                            <a:pt x="194" y="59"/>
                          </a:lnTo>
                          <a:lnTo>
                            <a:pt x="196" y="59"/>
                          </a:lnTo>
                          <a:lnTo>
                            <a:pt x="199" y="58"/>
                          </a:lnTo>
                          <a:lnTo>
                            <a:pt x="202" y="58"/>
                          </a:lnTo>
                          <a:lnTo>
                            <a:pt x="204" y="58"/>
                          </a:lnTo>
                          <a:lnTo>
                            <a:pt x="207" y="58"/>
                          </a:lnTo>
                          <a:lnTo>
                            <a:pt x="209" y="58"/>
                          </a:lnTo>
                          <a:lnTo>
                            <a:pt x="212" y="57"/>
                          </a:lnTo>
                          <a:lnTo>
                            <a:pt x="214" y="57"/>
                          </a:lnTo>
                          <a:lnTo>
                            <a:pt x="217" y="56"/>
                          </a:lnTo>
                          <a:lnTo>
                            <a:pt x="220" y="56"/>
                          </a:lnTo>
                          <a:lnTo>
                            <a:pt x="222" y="56"/>
                          </a:lnTo>
                          <a:lnTo>
                            <a:pt x="225" y="56"/>
                          </a:lnTo>
                          <a:lnTo>
                            <a:pt x="227" y="55"/>
                          </a:lnTo>
                          <a:lnTo>
                            <a:pt x="230" y="55"/>
                          </a:lnTo>
                          <a:lnTo>
                            <a:pt x="233" y="55"/>
                          </a:lnTo>
                          <a:lnTo>
                            <a:pt x="235" y="54"/>
                          </a:lnTo>
                          <a:lnTo>
                            <a:pt x="238" y="54"/>
                          </a:lnTo>
                          <a:lnTo>
                            <a:pt x="240" y="54"/>
                          </a:lnTo>
                          <a:lnTo>
                            <a:pt x="243" y="54"/>
                          </a:lnTo>
                          <a:lnTo>
                            <a:pt x="245" y="54"/>
                          </a:lnTo>
                          <a:lnTo>
                            <a:pt x="248" y="54"/>
                          </a:lnTo>
                          <a:lnTo>
                            <a:pt x="251" y="54"/>
                          </a:lnTo>
                          <a:lnTo>
                            <a:pt x="253" y="53"/>
                          </a:lnTo>
                          <a:lnTo>
                            <a:pt x="256" y="53"/>
                          </a:lnTo>
                          <a:lnTo>
                            <a:pt x="258" y="52"/>
                          </a:lnTo>
                          <a:lnTo>
                            <a:pt x="261" y="52"/>
                          </a:lnTo>
                          <a:lnTo>
                            <a:pt x="264" y="52"/>
                          </a:lnTo>
                          <a:lnTo>
                            <a:pt x="266" y="51"/>
                          </a:lnTo>
                          <a:lnTo>
                            <a:pt x="269" y="51"/>
                          </a:lnTo>
                          <a:lnTo>
                            <a:pt x="271" y="51"/>
                          </a:lnTo>
                          <a:lnTo>
                            <a:pt x="274" y="50"/>
                          </a:lnTo>
                          <a:lnTo>
                            <a:pt x="277" y="50"/>
                          </a:lnTo>
                          <a:lnTo>
                            <a:pt x="279" y="50"/>
                          </a:lnTo>
                          <a:lnTo>
                            <a:pt x="282" y="50"/>
                          </a:lnTo>
                          <a:lnTo>
                            <a:pt x="284" y="49"/>
                          </a:lnTo>
                          <a:lnTo>
                            <a:pt x="287" y="48"/>
                          </a:lnTo>
                          <a:lnTo>
                            <a:pt x="289" y="47"/>
                          </a:lnTo>
                          <a:lnTo>
                            <a:pt x="292" y="47"/>
                          </a:lnTo>
                          <a:lnTo>
                            <a:pt x="295" y="47"/>
                          </a:lnTo>
                          <a:lnTo>
                            <a:pt x="297" y="46"/>
                          </a:lnTo>
                          <a:lnTo>
                            <a:pt x="300" y="46"/>
                          </a:lnTo>
                          <a:lnTo>
                            <a:pt x="302" y="46"/>
                          </a:lnTo>
                          <a:lnTo>
                            <a:pt x="305" y="45"/>
                          </a:lnTo>
                          <a:lnTo>
                            <a:pt x="308" y="45"/>
                          </a:lnTo>
                          <a:lnTo>
                            <a:pt x="310" y="44"/>
                          </a:lnTo>
                          <a:lnTo>
                            <a:pt x="313" y="44"/>
                          </a:lnTo>
                          <a:lnTo>
                            <a:pt x="315" y="44"/>
                          </a:lnTo>
                          <a:lnTo>
                            <a:pt x="318" y="44"/>
                          </a:lnTo>
                          <a:lnTo>
                            <a:pt x="320" y="44"/>
                          </a:lnTo>
                          <a:lnTo>
                            <a:pt x="323" y="43"/>
                          </a:lnTo>
                          <a:lnTo>
                            <a:pt x="326" y="43"/>
                          </a:lnTo>
                          <a:lnTo>
                            <a:pt x="328" y="43"/>
                          </a:lnTo>
                          <a:lnTo>
                            <a:pt x="331" y="42"/>
                          </a:lnTo>
                          <a:lnTo>
                            <a:pt x="333" y="42"/>
                          </a:lnTo>
                          <a:lnTo>
                            <a:pt x="336" y="42"/>
                          </a:lnTo>
                          <a:lnTo>
                            <a:pt x="339" y="42"/>
                          </a:lnTo>
                          <a:lnTo>
                            <a:pt x="341" y="41"/>
                          </a:lnTo>
                          <a:lnTo>
                            <a:pt x="344" y="41"/>
                          </a:lnTo>
                          <a:lnTo>
                            <a:pt x="346" y="41"/>
                          </a:lnTo>
                          <a:lnTo>
                            <a:pt x="349" y="40"/>
                          </a:lnTo>
                          <a:lnTo>
                            <a:pt x="352" y="40"/>
                          </a:lnTo>
                          <a:lnTo>
                            <a:pt x="354" y="39"/>
                          </a:lnTo>
                          <a:lnTo>
                            <a:pt x="357" y="39"/>
                          </a:lnTo>
                          <a:lnTo>
                            <a:pt x="359" y="39"/>
                          </a:lnTo>
                          <a:lnTo>
                            <a:pt x="362" y="38"/>
                          </a:lnTo>
                          <a:lnTo>
                            <a:pt x="364" y="38"/>
                          </a:lnTo>
                          <a:lnTo>
                            <a:pt x="367" y="38"/>
                          </a:lnTo>
                          <a:lnTo>
                            <a:pt x="370" y="38"/>
                          </a:lnTo>
                          <a:lnTo>
                            <a:pt x="372" y="38"/>
                          </a:lnTo>
                          <a:lnTo>
                            <a:pt x="375" y="38"/>
                          </a:lnTo>
                          <a:lnTo>
                            <a:pt x="377" y="36"/>
                          </a:lnTo>
                          <a:lnTo>
                            <a:pt x="380" y="36"/>
                          </a:lnTo>
                          <a:lnTo>
                            <a:pt x="383" y="36"/>
                          </a:lnTo>
                          <a:lnTo>
                            <a:pt x="385" y="36"/>
                          </a:lnTo>
                          <a:lnTo>
                            <a:pt x="388" y="36"/>
                          </a:lnTo>
                          <a:lnTo>
                            <a:pt x="390" y="36"/>
                          </a:lnTo>
                          <a:lnTo>
                            <a:pt x="393" y="35"/>
                          </a:lnTo>
                          <a:lnTo>
                            <a:pt x="396" y="35"/>
                          </a:lnTo>
                          <a:lnTo>
                            <a:pt x="398" y="35"/>
                          </a:lnTo>
                          <a:lnTo>
                            <a:pt x="401" y="34"/>
                          </a:lnTo>
                          <a:lnTo>
                            <a:pt x="403" y="34"/>
                          </a:lnTo>
                          <a:lnTo>
                            <a:pt x="406" y="34"/>
                          </a:lnTo>
                          <a:lnTo>
                            <a:pt x="408" y="33"/>
                          </a:lnTo>
                          <a:lnTo>
                            <a:pt x="411" y="33"/>
                          </a:lnTo>
                          <a:lnTo>
                            <a:pt x="414" y="32"/>
                          </a:lnTo>
                          <a:lnTo>
                            <a:pt x="416" y="32"/>
                          </a:lnTo>
                          <a:lnTo>
                            <a:pt x="419" y="31"/>
                          </a:lnTo>
                          <a:lnTo>
                            <a:pt x="421" y="31"/>
                          </a:lnTo>
                          <a:lnTo>
                            <a:pt x="424" y="31"/>
                          </a:lnTo>
                          <a:lnTo>
                            <a:pt x="427" y="30"/>
                          </a:lnTo>
                          <a:lnTo>
                            <a:pt x="429" y="30"/>
                          </a:lnTo>
                          <a:lnTo>
                            <a:pt x="432" y="30"/>
                          </a:lnTo>
                          <a:lnTo>
                            <a:pt x="434" y="29"/>
                          </a:lnTo>
                          <a:lnTo>
                            <a:pt x="437" y="29"/>
                          </a:lnTo>
                          <a:lnTo>
                            <a:pt x="439" y="29"/>
                          </a:lnTo>
                          <a:lnTo>
                            <a:pt x="442" y="29"/>
                          </a:lnTo>
                          <a:lnTo>
                            <a:pt x="445" y="28"/>
                          </a:lnTo>
                          <a:lnTo>
                            <a:pt x="447" y="28"/>
                          </a:lnTo>
                          <a:lnTo>
                            <a:pt x="450" y="28"/>
                          </a:lnTo>
                          <a:lnTo>
                            <a:pt x="452" y="28"/>
                          </a:lnTo>
                          <a:lnTo>
                            <a:pt x="455" y="28"/>
                          </a:lnTo>
                          <a:lnTo>
                            <a:pt x="458" y="27"/>
                          </a:lnTo>
                          <a:lnTo>
                            <a:pt x="460" y="27"/>
                          </a:lnTo>
                          <a:lnTo>
                            <a:pt x="463" y="27"/>
                          </a:lnTo>
                          <a:lnTo>
                            <a:pt x="465" y="27"/>
                          </a:lnTo>
                          <a:lnTo>
                            <a:pt x="468" y="27"/>
                          </a:lnTo>
                          <a:lnTo>
                            <a:pt x="471" y="27"/>
                          </a:lnTo>
                          <a:lnTo>
                            <a:pt x="473" y="26"/>
                          </a:lnTo>
                          <a:lnTo>
                            <a:pt x="476" y="26"/>
                          </a:lnTo>
                          <a:lnTo>
                            <a:pt x="478" y="26"/>
                          </a:lnTo>
                          <a:lnTo>
                            <a:pt x="481" y="25"/>
                          </a:lnTo>
                          <a:lnTo>
                            <a:pt x="483" y="25"/>
                          </a:lnTo>
                          <a:lnTo>
                            <a:pt x="486" y="25"/>
                          </a:lnTo>
                          <a:lnTo>
                            <a:pt x="489" y="24"/>
                          </a:lnTo>
                          <a:lnTo>
                            <a:pt x="491" y="24"/>
                          </a:lnTo>
                          <a:lnTo>
                            <a:pt x="494" y="23"/>
                          </a:lnTo>
                          <a:lnTo>
                            <a:pt x="496" y="22"/>
                          </a:lnTo>
                          <a:lnTo>
                            <a:pt x="499" y="22"/>
                          </a:lnTo>
                          <a:lnTo>
                            <a:pt x="502" y="22"/>
                          </a:lnTo>
                          <a:lnTo>
                            <a:pt x="504" y="22"/>
                          </a:lnTo>
                          <a:lnTo>
                            <a:pt x="507" y="21"/>
                          </a:lnTo>
                          <a:lnTo>
                            <a:pt x="509" y="21"/>
                          </a:lnTo>
                          <a:lnTo>
                            <a:pt x="512" y="21"/>
                          </a:lnTo>
                          <a:lnTo>
                            <a:pt x="514" y="20"/>
                          </a:lnTo>
                          <a:lnTo>
                            <a:pt x="517" y="20"/>
                          </a:lnTo>
                          <a:lnTo>
                            <a:pt x="520" y="20"/>
                          </a:lnTo>
                          <a:lnTo>
                            <a:pt x="522" y="19"/>
                          </a:lnTo>
                          <a:lnTo>
                            <a:pt x="525" y="19"/>
                          </a:lnTo>
                          <a:lnTo>
                            <a:pt x="527" y="18"/>
                          </a:lnTo>
                          <a:lnTo>
                            <a:pt x="530" y="18"/>
                          </a:lnTo>
                          <a:lnTo>
                            <a:pt x="533" y="18"/>
                          </a:lnTo>
                          <a:lnTo>
                            <a:pt x="535" y="18"/>
                          </a:lnTo>
                          <a:lnTo>
                            <a:pt x="538" y="15"/>
                          </a:lnTo>
                          <a:lnTo>
                            <a:pt x="540" y="15"/>
                          </a:lnTo>
                          <a:lnTo>
                            <a:pt x="543" y="14"/>
                          </a:lnTo>
                          <a:lnTo>
                            <a:pt x="546" y="14"/>
                          </a:lnTo>
                          <a:lnTo>
                            <a:pt x="548" y="14"/>
                          </a:lnTo>
                          <a:lnTo>
                            <a:pt x="551" y="13"/>
                          </a:lnTo>
                          <a:lnTo>
                            <a:pt x="553" y="9"/>
                          </a:lnTo>
                          <a:lnTo>
                            <a:pt x="556" y="9"/>
                          </a:lnTo>
                          <a:lnTo>
                            <a:pt x="558" y="5"/>
                          </a:lnTo>
                          <a:lnTo>
                            <a:pt x="561" y="2"/>
                          </a:lnTo>
                          <a:lnTo>
                            <a:pt x="564" y="0"/>
                          </a:lnTo>
                        </a:path>
                      </a:pathLst>
                    </a:custGeom>
                    <a:noFill/>
                    <a:ln w="7938" cap="rnd">
                      <a:solidFill>
                        <a:schemeClr val="accent1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  <p:sp>
                  <p:nvSpPr>
                    <p:cNvPr id="222" name="Rectangle 212">
                      <a:extLst>
                        <a:ext uri="{FF2B5EF4-FFF2-40B4-BE49-F238E27FC236}">
                          <a16:creationId xmlns:a16="http://schemas.microsoft.com/office/drawing/2014/main" id="{9CE5B508-F6B9-4F00-8E92-56EBEF65E429}"/>
                        </a:ext>
                      </a:extLst>
                    </p:cNvPr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1164430" y="1081088"/>
                      <a:ext cx="2348707" cy="500063"/>
                    </a:xfrm>
                    <a:prstGeom prst="rect">
                      <a:avLst/>
                    </a:prstGeom>
                    <a:noFill/>
                    <a:ln w="6350" cap="rnd">
                      <a:solidFill>
                        <a:srgbClr val="000000"/>
                      </a:solidFill>
                      <a:prstDash val="solid"/>
                      <a:round/>
                      <a:headEnd/>
                      <a:tailEnd/>
                    </a:ln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rgbClr val="FFFFFF"/>
                          </a:solidFill>
                        </a14:hiddenFill>
                      </a:ext>
                    </a:extLst>
                  </p:spPr>
                  <p:txBody>
                    <a:bodyPr vert="horz" wrap="square" lIns="91440" tIns="45720" rIns="91440" bIns="45720" numCol="1" anchor="t" anchorCtr="0" compatLnSpc="1">
                      <a:prstTxWarp prst="textNoShape">
                        <a:avLst/>
                      </a:prstTxWarp>
                    </a:bodyPr>
                    <a:lstStyle/>
                    <a:p>
                      <a:endParaRPr lang="fr-FR"/>
                    </a:p>
                  </p:txBody>
                </p:sp>
              </p:grpSp>
            </p:grpSp>
            <p:sp>
              <p:nvSpPr>
                <p:cNvPr id="224" name="Rectangle 214">
                  <a:extLst>
                    <a:ext uri="{FF2B5EF4-FFF2-40B4-BE49-F238E27FC236}">
                      <a16:creationId xmlns:a16="http://schemas.microsoft.com/office/drawing/2014/main" id="{5F549555-35F6-423F-AF97-BBB282F5524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 rot="16200000">
                  <a:off x="343889" y="1338154"/>
                  <a:ext cx="679673" cy="24622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800" b="1" i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CSPG4</a:t>
                  </a:r>
                  <a:r>
                    <a:rPr kumimoji="0" lang="fr-FR" altLang="fr-FR" sz="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</a:t>
                  </a:r>
                  <a:r>
                    <a:rPr kumimoji="0" lang="fr-FR" altLang="fr-FR" sz="800" b="0" i="0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mRNA</a:t>
                  </a:r>
                  <a:endParaRPr kumimoji="0" lang="fr-FR" alt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endParaRPr>
                </a:p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800" b="0" i="0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(log2-ratio)</a:t>
                  </a:r>
                  <a:endParaRPr kumimoji="0" lang="fr-FR" altLang="fr-FR" sz="800" b="0" i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32" name="ZoneTexte 231">
                  <a:extLst>
                    <a:ext uri="{FF2B5EF4-FFF2-40B4-BE49-F238E27FC236}">
                      <a16:creationId xmlns:a16="http://schemas.microsoft.com/office/drawing/2014/main" id="{ECE89A8C-5A75-4FD3-BC4A-BD3F8DA7D39F}"/>
                    </a:ext>
                  </a:extLst>
                </p:cNvPr>
                <p:cNvSpPr txBox="1"/>
                <p:nvPr/>
              </p:nvSpPr>
              <p:spPr>
                <a:xfrm>
                  <a:off x="1242060" y="1657402"/>
                  <a:ext cx="873957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000" b="1" i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CSPG4</a:t>
                  </a:r>
                  <a:r>
                    <a:rPr lang="fr-FR" sz="10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-low</a:t>
                  </a:r>
                </a:p>
              </p:txBody>
            </p:sp>
            <p:sp>
              <p:nvSpPr>
                <p:cNvPr id="233" name="ZoneTexte 232">
                  <a:extLst>
                    <a:ext uri="{FF2B5EF4-FFF2-40B4-BE49-F238E27FC236}">
                      <a16:creationId xmlns:a16="http://schemas.microsoft.com/office/drawing/2014/main" id="{AB178610-DAE8-4C47-89B1-D456C35AF113}"/>
                    </a:ext>
                  </a:extLst>
                </p:cNvPr>
                <p:cNvSpPr txBox="1"/>
                <p:nvPr/>
              </p:nvSpPr>
              <p:spPr>
                <a:xfrm>
                  <a:off x="2514600" y="1657402"/>
                  <a:ext cx="931665" cy="246221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fr-FR" sz="1000" b="1" i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CSPG4</a:t>
                  </a:r>
                  <a:r>
                    <a:rPr lang="fr-FR" sz="1000" b="1" dirty="0">
                      <a:solidFill>
                        <a:schemeClr val="bg1"/>
                      </a:solidFill>
                      <a:latin typeface="Arial" panose="020B0604020202020204" pitchFamily="34" charset="0"/>
                      <a:cs typeface="Arial" panose="020B0604020202020204" pitchFamily="34" charset="0"/>
                    </a:rPr>
                    <a:t>-high</a:t>
                  </a:r>
                </a:p>
              </p:txBody>
            </p:sp>
          </p:grpSp>
        </p:grpSp>
        <p:grpSp>
          <p:nvGrpSpPr>
            <p:cNvPr id="268" name="Groupe 267">
              <a:extLst>
                <a:ext uri="{FF2B5EF4-FFF2-40B4-BE49-F238E27FC236}">
                  <a16:creationId xmlns:a16="http://schemas.microsoft.com/office/drawing/2014/main" id="{0CC8F8E5-4FFE-4A7D-8204-0B41F7D04F3F}"/>
                </a:ext>
              </a:extLst>
            </p:cNvPr>
            <p:cNvGrpSpPr/>
            <p:nvPr/>
          </p:nvGrpSpPr>
          <p:grpSpPr>
            <a:xfrm>
              <a:off x="2708761" y="2077861"/>
              <a:ext cx="330200" cy="3681413"/>
              <a:chOff x="598488" y="1802606"/>
              <a:chExt cx="330200" cy="3681413"/>
            </a:xfrm>
          </p:grpSpPr>
          <p:sp>
            <p:nvSpPr>
              <p:cNvPr id="234" name="Rectangle 233">
                <a:extLst>
                  <a:ext uri="{FF2B5EF4-FFF2-40B4-BE49-F238E27FC236}">
                    <a16:creationId xmlns:a16="http://schemas.microsoft.com/office/drawing/2014/main" id="{4B32ED98-DC64-410B-8F6C-C23DF67B34C1}"/>
                  </a:ext>
                </a:extLst>
              </p:cNvPr>
              <p:cNvSpPr/>
              <p:nvPr/>
            </p:nvSpPr>
            <p:spPr>
              <a:xfrm>
                <a:off x="857251" y="1802606"/>
                <a:ext cx="71437" cy="340518"/>
              </a:xfrm>
              <a:prstGeom prst="rect">
                <a:avLst/>
              </a:prstGeom>
              <a:solidFill>
                <a:schemeClr val="tx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fr-FR"/>
              </a:p>
            </p:txBody>
          </p:sp>
          <p:grpSp>
            <p:nvGrpSpPr>
              <p:cNvPr id="258" name="Groupe 257">
                <a:extLst>
                  <a:ext uri="{FF2B5EF4-FFF2-40B4-BE49-F238E27FC236}">
                    <a16:creationId xmlns:a16="http://schemas.microsoft.com/office/drawing/2014/main" id="{0C8F2142-392A-4A00-813E-D0185DA2E21D}"/>
                  </a:ext>
                </a:extLst>
              </p:cNvPr>
              <p:cNvGrpSpPr/>
              <p:nvPr/>
            </p:nvGrpSpPr>
            <p:grpSpPr>
              <a:xfrm>
                <a:off x="598488" y="1927225"/>
                <a:ext cx="330200" cy="3556794"/>
                <a:chOff x="598488" y="1927225"/>
                <a:chExt cx="330200" cy="3556794"/>
              </a:xfrm>
            </p:grpSpPr>
            <p:sp>
              <p:nvSpPr>
                <p:cNvPr id="235" name="Rectangle 234">
                  <a:extLst>
                    <a:ext uri="{FF2B5EF4-FFF2-40B4-BE49-F238E27FC236}">
                      <a16:creationId xmlns:a16="http://schemas.microsoft.com/office/drawing/2014/main" id="{0DA9128A-5479-4850-922A-DD2D1319377D}"/>
                    </a:ext>
                  </a:extLst>
                </p:cNvPr>
                <p:cNvSpPr/>
                <p:nvPr/>
              </p:nvSpPr>
              <p:spPr>
                <a:xfrm>
                  <a:off x="857251" y="2407443"/>
                  <a:ext cx="71437" cy="18573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6" name="Rectangle 235">
                  <a:extLst>
                    <a:ext uri="{FF2B5EF4-FFF2-40B4-BE49-F238E27FC236}">
                      <a16:creationId xmlns:a16="http://schemas.microsoft.com/office/drawing/2014/main" id="{D838FA9F-63ED-494D-8AA3-9C9E99608F39}"/>
                    </a:ext>
                  </a:extLst>
                </p:cNvPr>
                <p:cNvSpPr/>
                <p:nvPr/>
              </p:nvSpPr>
              <p:spPr>
                <a:xfrm>
                  <a:off x="857251" y="2743199"/>
                  <a:ext cx="71437" cy="185738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7" name="Rectangle 236">
                  <a:extLst>
                    <a:ext uri="{FF2B5EF4-FFF2-40B4-BE49-F238E27FC236}">
                      <a16:creationId xmlns:a16="http://schemas.microsoft.com/office/drawing/2014/main" id="{E8620CA2-7621-45EC-818E-3400B35E216D}"/>
                    </a:ext>
                  </a:extLst>
                </p:cNvPr>
                <p:cNvSpPr/>
                <p:nvPr/>
              </p:nvSpPr>
              <p:spPr>
                <a:xfrm>
                  <a:off x="857251" y="3195636"/>
                  <a:ext cx="71437" cy="228602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8" name="Rectangle 237">
                  <a:extLst>
                    <a:ext uri="{FF2B5EF4-FFF2-40B4-BE49-F238E27FC236}">
                      <a16:creationId xmlns:a16="http://schemas.microsoft.com/office/drawing/2014/main" id="{2C8799CE-1766-4BCC-A28A-9B0A1B8245E8}"/>
                    </a:ext>
                  </a:extLst>
                </p:cNvPr>
                <p:cNvSpPr/>
                <p:nvPr/>
              </p:nvSpPr>
              <p:spPr>
                <a:xfrm>
                  <a:off x="857251" y="3574255"/>
                  <a:ext cx="71437" cy="8334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39" name="Rectangle 238">
                  <a:extLst>
                    <a:ext uri="{FF2B5EF4-FFF2-40B4-BE49-F238E27FC236}">
                      <a16:creationId xmlns:a16="http://schemas.microsoft.com/office/drawing/2014/main" id="{C77DD7F8-C410-420F-9A2E-E22ADB51F462}"/>
                    </a:ext>
                  </a:extLst>
                </p:cNvPr>
                <p:cNvSpPr/>
                <p:nvPr/>
              </p:nvSpPr>
              <p:spPr>
                <a:xfrm>
                  <a:off x="857251" y="3838574"/>
                  <a:ext cx="71437" cy="21431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0" name="Rectangle 239">
                  <a:extLst>
                    <a:ext uri="{FF2B5EF4-FFF2-40B4-BE49-F238E27FC236}">
                      <a16:creationId xmlns:a16="http://schemas.microsoft.com/office/drawing/2014/main" id="{3FD243DF-B445-4340-A599-086A16691476}"/>
                    </a:ext>
                  </a:extLst>
                </p:cNvPr>
                <p:cNvSpPr/>
                <p:nvPr/>
              </p:nvSpPr>
              <p:spPr>
                <a:xfrm>
                  <a:off x="857251" y="4238624"/>
                  <a:ext cx="71437" cy="10001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1" name="Rectangle 240">
                  <a:extLst>
                    <a:ext uri="{FF2B5EF4-FFF2-40B4-BE49-F238E27FC236}">
                      <a16:creationId xmlns:a16="http://schemas.microsoft.com/office/drawing/2014/main" id="{D0C8F27C-9A7E-423A-B38A-A84AFFAA0ECF}"/>
                    </a:ext>
                  </a:extLst>
                </p:cNvPr>
                <p:cNvSpPr/>
                <p:nvPr/>
              </p:nvSpPr>
              <p:spPr>
                <a:xfrm>
                  <a:off x="857251" y="4445792"/>
                  <a:ext cx="71437" cy="121445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2" name="Rectangle 241">
                  <a:extLst>
                    <a:ext uri="{FF2B5EF4-FFF2-40B4-BE49-F238E27FC236}">
                      <a16:creationId xmlns:a16="http://schemas.microsoft.com/office/drawing/2014/main" id="{32199A49-F2BB-45AB-B11F-0B95098D8D1E}"/>
                    </a:ext>
                  </a:extLst>
                </p:cNvPr>
                <p:cNvSpPr/>
                <p:nvPr/>
              </p:nvSpPr>
              <p:spPr>
                <a:xfrm>
                  <a:off x="857251" y="4736304"/>
                  <a:ext cx="71437" cy="216696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3" name="Rectangle 242">
                  <a:extLst>
                    <a:ext uri="{FF2B5EF4-FFF2-40B4-BE49-F238E27FC236}">
                      <a16:creationId xmlns:a16="http://schemas.microsoft.com/office/drawing/2014/main" id="{046AE934-51E8-48A1-BF9B-BFB61C8F8572}"/>
                    </a:ext>
                  </a:extLst>
                </p:cNvPr>
                <p:cNvSpPr/>
                <p:nvPr/>
              </p:nvSpPr>
              <p:spPr>
                <a:xfrm>
                  <a:off x="857251" y="4998241"/>
                  <a:ext cx="71437" cy="19288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4" name="Rectangle 243">
                  <a:extLst>
                    <a:ext uri="{FF2B5EF4-FFF2-40B4-BE49-F238E27FC236}">
                      <a16:creationId xmlns:a16="http://schemas.microsoft.com/office/drawing/2014/main" id="{8CE62B79-7AC0-46CA-989A-816FCAAFE3C7}"/>
                    </a:ext>
                  </a:extLst>
                </p:cNvPr>
                <p:cNvSpPr/>
                <p:nvPr/>
              </p:nvSpPr>
              <p:spPr>
                <a:xfrm>
                  <a:off x="857251" y="5264467"/>
                  <a:ext cx="71437" cy="45719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5" name="Rectangle 244">
                  <a:extLst>
                    <a:ext uri="{FF2B5EF4-FFF2-40B4-BE49-F238E27FC236}">
                      <a16:creationId xmlns:a16="http://schemas.microsoft.com/office/drawing/2014/main" id="{4B314A4B-D738-414A-AC44-3DA6581AA889}"/>
                    </a:ext>
                  </a:extLst>
                </p:cNvPr>
                <p:cNvSpPr/>
                <p:nvPr/>
              </p:nvSpPr>
              <p:spPr>
                <a:xfrm>
                  <a:off x="857251" y="5376385"/>
                  <a:ext cx="71437" cy="107634"/>
                </a:xfrm>
                <a:prstGeom prst="rect">
                  <a:avLst/>
                </a:prstGeom>
                <a:solidFill>
                  <a:schemeClr val="tx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fr-FR"/>
                </a:p>
              </p:txBody>
            </p:sp>
            <p:sp>
              <p:nvSpPr>
                <p:cNvPr id="246" name="Rectangle 214">
                  <a:extLst>
                    <a:ext uri="{FF2B5EF4-FFF2-40B4-BE49-F238E27FC236}">
                      <a16:creationId xmlns:a16="http://schemas.microsoft.com/office/drawing/2014/main" id="{B4149C5B-46DA-40B8-B82D-E4EBCCECB52D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0128" y="1927225"/>
                  <a:ext cx="184346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1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7" name="Rectangle 214">
                  <a:extLst>
                    <a:ext uri="{FF2B5EF4-FFF2-40B4-BE49-F238E27FC236}">
                      <a16:creationId xmlns:a16="http://schemas.microsoft.com/office/drawing/2014/main" id="{2CE48131-A795-4E08-A4A0-4D513D412C29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0128" y="2475865"/>
                  <a:ext cx="184346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3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8" name="Rectangle 214">
                  <a:extLst>
                    <a:ext uri="{FF2B5EF4-FFF2-40B4-BE49-F238E27FC236}">
                      <a16:creationId xmlns:a16="http://schemas.microsoft.com/office/drawing/2014/main" id="{466476A2-8A9F-442A-A49C-A73B35A37C5A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0128" y="2780665"/>
                  <a:ext cx="184346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5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49" name="Rectangle 214">
                  <a:extLst>
                    <a:ext uri="{FF2B5EF4-FFF2-40B4-BE49-F238E27FC236}">
                      <a16:creationId xmlns:a16="http://schemas.microsoft.com/office/drawing/2014/main" id="{B2083C98-B645-44A6-9940-93D19782C328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0128" y="3260725"/>
                  <a:ext cx="184346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7</a:t>
                  </a:r>
                </a:p>
              </p:txBody>
            </p:sp>
            <p:sp>
              <p:nvSpPr>
                <p:cNvPr id="250" name="Rectangle 214">
                  <a:extLst>
                    <a:ext uri="{FF2B5EF4-FFF2-40B4-BE49-F238E27FC236}">
                      <a16:creationId xmlns:a16="http://schemas.microsoft.com/office/drawing/2014/main" id="{08273870-A601-47F2-92E4-EB69FC1286D0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20128" y="3565525"/>
                  <a:ext cx="184346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9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1" name="Rectangle 214">
                  <a:extLst>
                    <a:ext uri="{FF2B5EF4-FFF2-40B4-BE49-F238E27FC236}">
                      <a16:creationId xmlns:a16="http://schemas.microsoft.com/office/drawing/2014/main" id="{AC5F41DD-46B0-4931-8D26-1EC7358F17FC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8488" y="3900805"/>
                  <a:ext cx="227627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11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2" name="Rectangle 214">
                  <a:extLst>
                    <a:ext uri="{FF2B5EF4-FFF2-40B4-BE49-F238E27FC236}">
                      <a16:creationId xmlns:a16="http://schemas.microsoft.com/office/drawing/2014/main" id="{E887D9CF-75A8-4EA8-968F-1230F162E023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8488" y="4243705"/>
                  <a:ext cx="227627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13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3" name="Rectangle 214">
                  <a:extLst>
                    <a:ext uri="{FF2B5EF4-FFF2-40B4-BE49-F238E27FC236}">
                      <a16:creationId xmlns:a16="http://schemas.microsoft.com/office/drawing/2014/main" id="{CF113F3F-0567-4EAA-83B3-2F00E153560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8488" y="4441825"/>
                  <a:ext cx="227627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15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4" name="Rectangle 214">
                  <a:extLst>
                    <a:ext uri="{FF2B5EF4-FFF2-40B4-BE49-F238E27FC236}">
                      <a16:creationId xmlns:a16="http://schemas.microsoft.com/office/drawing/2014/main" id="{D65DE0F0-70D4-47AE-A14D-840D1D3CA952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8488" y="4807585"/>
                  <a:ext cx="227627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17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5" name="Rectangle 214">
                  <a:extLst>
                    <a:ext uri="{FF2B5EF4-FFF2-40B4-BE49-F238E27FC236}">
                      <a16:creationId xmlns:a16="http://schemas.microsoft.com/office/drawing/2014/main" id="{7CE6B9F6-6DF5-4B86-980C-FA7E4DC15AC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8488" y="5066665"/>
                  <a:ext cx="227627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19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6" name="Rectangle 214">
                  <a:extLst>
                    <a:ext uri="{FF2B5EF4-FFF2-40B4-BE49-F238E27FC236}">
                      <a16:creationId xmlns:a16="http://schemas.microsoft.com/office/drawing/2014/main" id="{B1D81326-38D7-4281-9C0F-EF82F3548694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598488" y="5234305"/>
                  <a:ext cx="227627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21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  <p:sp>
              <p:nvSpPr>
                <p:cNvPr id="257" name="Rectangle 214">
                  <a:extLst>
                    <a:ext uri="{FF2B5EF4-FFF2-40B4-BE49-F238E27FC236}">
                      <a16:creationId xmlns:a16="http://schemas.microsoft.com/office/drawing/2014/main" id="{E764E3F3-D0A5-444E-AA05-636F9A205ABF}"/>
                    </a:ext>
                  </a:extLst>
                </p:cNvPr>
                <p:cNvSpPr>
                  <a:spLocks noChangeArrowheads="1"/>
                </p:cNvSpPr>
                <p:nvPr/>
              </p:nvSpPr>
              <p:spPr bwMode="auto">
                <a:xfrm>
                  <a:off x="616121" y="5386705"/>
                  <a:ext cx="192360" cy="9233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vert="horz" wrap="none" lIns="0" tIns="0" rIns="0" bIns="0" numCol="1" anchor="t" anchorCtr="0" compatLnSpc="1">
                  <a:prstTxWarp prst="textNoShape">
                    <a:avLst/>
                  </a:prstTxWarp>
                  <a:spAutoFit/>
                </a:bodyPr>
                <a:lstStyle>
                  <a:lvl1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marL="0" marR="0" lvl="0" indent="0" algn="ctr" defTabSz="914400" rtl="0" eaLnBrk="0" fontAlgn="base" latinLnBrk="0" hangingPunct="0">
                    <a:lnSpc>
                      <a:spcPct val="100000"/>
                    </a:lnSpc>
                    <a:spcBef>
                      <a:spcPct val="0"/>
                    </a:spcBef>
                    <a:spcAft>
                      <a:spcPct val="0"/>
                    </a:spcAft>
                    <a:buClrTx/>
                    <a:buSzTx/>
                    <a:buFontTx/>
                    <a:buNone/>
                    <a:tabLst/>
                  </a:pPr>
                  <a:r>
                    <a:rPr kumimoji="0" lang="fr-FR" altLang="fr-FR" sz="600" b="1" u="none" strike="noStrike" cap="none" normalizeH="0" baseline="0" dirty="0" err="1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chr</a:t>
                  </a:r>
                  <a:r>
                    <a:rPr kumimoji="0" lang="fr-FR" altLang="fr-FR" sz="600" b="1" u="none" strike="noStrike" cap="none" normalizeH="0" baseline="0" dirty="0">
                      <a:ln>
                        <a:noFill/>
                      </a:ln>
                      <a:solidFill>
                        <a:srgbClr val="000000"/>
                      </a:solidFill>
                      <a:effectLst/>
                      <a:latin typeface="Arial" panose="020B0604020202020204" pitchFamily="34" charset="0"/>
                    </a:rPr>
                    <a:t> X</a:t>
                  </a:r>
                  <a:endParaRPr kumimoji="0" lang="fr-FR" altLang="fr-FR" sz="600" b="0" u="none" strike="noStrike" cap="none" normalizeH="0" baseline="0" dirty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Arial" panose="020B0604020202020204" pitchFamily="34" charset="0"/>
                  </a:endParaRPr>
                </a:p>
              </p:txBody>
            </p:sp>
          </p:grpSp>
        </p:grpSp>
        <p:grpSp>
          <p:nvGrpSpPr>
            <p:cNvPr id="259" name="Groupe 258">
              <a:extLst>
                <a:ext uri="{FF2B5EF4-FFF2-40B4-BE49-F238E27FC236}">
                  <a16:creationId xmlns:a16="http://schemas.microsoft.com/office/drawing/2014/main" id="{FC2C9C55-C0E3-4982-B0BB-E076628A1422}"/>
                </a:ext>
              </a:extLst>
            </p:cNvPr>
            <p:cNvGrpSpPr/>
            <p:nvPr/>
          </p:nvGrpSpPr>
          <p:grpSpPr>
            <a:xfrm>
              <a:off x="2668304" y="5758539"/>
              <a:ext cx="1197501" cy="272733"/>
              <a:chOff x="6786916" y="5955327"/>
              <a:chExt cx="1197501" cy="206369"/>
            </a:xfrm>
          </p:grpSpPr>
          <p:grpSp>
            <p:nvGrpSpPr>
              <p:cNvPr id="260" name="Groupe 259">
                <a:extLst>
                  <a:ext uri="{FF2B5EF4-FFF2-40B4-BE49-F238E27FC236}">
                    <a16:creationId xmlns:a16="http://schemas.microsoft.com/office/drawing/2014/main" id="{D890BDAF-5556-4070-A2C2-D4E69AF1D8D9}"/>
                  </a:ext>
                </a:extLst>
              </p:cNvPr>
              <p:cNvGrpSpPr/>
              <p:nvPr/>
            </p:nvGrpSpPr>
            <p:grpSpPr>
              <a:xfrm>
                <a:off x="6786916" y="5955327"/>
                <a:ext cx="1197501" cy="206369"/>
                <a:chOff x="7236767" y="3638959"/>
                <a:chExt cx="1197501" cy="206369"/>
              </a:xfrm>
            </p:grpSpPr>
            <p:pic>
              <p:nvPicPr>
                <p:cNvPr id="262" name="Picture 2">
                  <a:extLst>
                    <a:ext uri="{FF2B5EF4-FFF2-40B4-BE49-F238E27FC236}">
                      <a16:creationId xmlns:a16="http://schemas.microsoft.com/office/drawing/2014/main" id="{C6BB4D72-F19E-4A5B-AD02-2E33DA0029E6}"/>
                    </a:ext>
                  </a:extLst>
                </p:cNvPr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7632403" y="3697516"/>
                  <a:ext cx="769837" cy="73950"/>
                </a:xfrm>
                <a:prstGeom prst="rect">
                  <a:avLst/>
                </a:prstGeom>
                <a:noFill/>
                <a:ln w="3175">
                  <a:noFill/>
                  <a:miter lim="800000"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  <p:sp>
              <p:nvSpPr>
                <p:cNvPr id="263" name="ZoneTexte 6">
                  <a:extLst>
                    <a:ext uri="{FF2B5EF4-FFF2-40B4-BE49-F238E27FC236}">
                      <a16:creationId xmlns:a16="http://schemas.microsoft.com/office/drawing/2014/main" id="{A3BD0641-5411-4834-9812-2FDE23441347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8346103" y="3775460"/>
                  <a:ext cx="88165" cy="698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fr-FR" altLang="fr-FR" sz="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&gt;2</a:t>
                  </a:r>
                </a:p>
              </p:txBody>
            </p:sp>
            <p:sp>
              <p:nvSpPr>
                <p:cNvPr id="264" name="ZoneTexte 8">
                  <a:extLst>
                    <a:ext uri="{FF2B5EF4-FFF2-40B4-BE49-F238E27FC236}">
                      <a16:creationId xmlns:a16="http://schemas.microsoft.com/office/drawing/2014/main" id="{D430D7B5-8DBA-4E20-8E35-DD4295B19BD1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622224" y="3775462"/>
                  <a:ext cx="113813" cy="6986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 lIns="0" tIns="0" rIns="0" bIns="0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fr-FR" altLang="fr-FR" sz="600" dirty="0">
                      <a:latin typeface="Arial" panose="020B0604020202020204" pitchFamily="34" charset="0"/>
                      <a:cs typeface="Arial" panose="020B0604020202020204" pitchFamily="34" charset="0"/>
                    </a:rPr>
                    <a:t>&lt;-2</a:t>
                  </a:r>
                </a:p>
              </p:txBody>
            </p:sp>
            <p:sp>
              <p:nvSpPr>
                <p:cNvPr id="265" name="ZoneTexte 9">
                  <a:extLst>
                    <a:ext uri="{FF2B5EF4-FFF2-40B4-BE49-F238E27FC236}">
                      <a16:creationId xmlns:a16="http://schemas.microsoft.com/office/drawing/2014/main" id="{09F1B233-BD91-4DC1-9758-2A5A5FD796F5}"/>
                    </a:ext>
                  </a:extLst>
                </p:cNvPr>
                <p:cNvSpPr txBox="1">
                  <a:spLocks noChangeArrowheads="1"/>
                </p:cNvSpPr>
                <p:nvPr/>
              </p:nvSpPr>
              <p:spPr bwMode="auto">
                <a:xfrm>
                  <a:off x="7236767" y="3638959"/>
                  <a:ext cx="425116" cy="16302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3200">
                      <a:solidFill>
                        <a:schemeClr val="tx1"/>
                      </a:solidFill>
                      <a:latin typeface="Calibri" pitchFamily="34" charset="0"/>
                    </a:defRPr>
                  </a:lvl1pPr>
                  <a:lvl2pPr marL="742950" indent="-28575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800">
                      <a:solidFill>
                        <a:schemeClr val="tx1"/>
                      </a:solidFill>
                      <a:latin typeface="Calibri" pitchFamily="34" charset="0"/>
                    </a:defRPr>
                  </a:lvl2pPr>
                  <a:lvl3pPr marL="1143000" indent="-228600" eaLnBrk="0" hangingPunct="0">
                    <a:spcBef>
                      <a:spcPct val="20000"/>
                    </a:spcBef>
                    <a:buFont typeface="Arial" pitchFamily="34" charset="0"/>
                    <a:buChar char="•"/>
                    <a:defRPr sz="2400">
                      <a:solidFill>
                        <a:schemeClr val="tx1"/>
                      </a:solidFill>
                      <a:latin typeface="Calibri" pitchFamily="34" charset="0"/>
                    </a:defRPr>
                  </a:lvl3pPr>
                  <a:lvl4pPr marL="1600200" indent="-228600" eaLnBrk="0" hangingPunct="0">
                    <a:spcBef>
                      <a:spcPct val="20000"/>
                    </a:spcBef>
                    <a:buFont typeface="Arial" pitchFamily="34" charset="0"/>
                    <a:buChar char="–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4pPr>
                  <a:lvl5pPr marL="2057400" indent="-228600" eaLnBrk="0" hangingPunct="0">
                    <a:spcBef>
                      <a:spcPct val="20000"/>
                    </a:spcBef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Font typeface="Arial" pitchFamily="34" charset="0"/>
                    <a:buChar char="»"/>
                    <a:defRPr sz="2000">
                      <a:solidFill>
                        <a:schemeClr val="tx1"/>
                      </a:solidFill>
                      <a:latin typeface="Calibri" pitchFamily="34" charset="0"/>
                    </a:defRPr>
                  </a:lvl9pPr>
                </a:lstStyle>
                <a:p>
                  <a:pPr algn="ctr" eaLnBrk="1" hangingPunct="1">
                    <a:spcBef>
                      <a:spcPct val="0"/>
                    </a:spcBef>
                    <a:buFontTx/>
                    <a:buNone/>
                  </a:pPr>
                  <a:r>
                    <a:rPr lang="fr-FR" altLang="fr-FR" sz="800" dirty="0" err="1">
                      <a:latin typeface="Arial" panose="020B0604020202020204" pitchFamily="34" charset="0"/>
                      <a:cs typeface="Arial" panose="020B0604020202020204" pitchFamily="34" charset="0"/>
                    </a:rPr>
                    <a:t>scale</a:t>
                  </a:r>
                  <a:endParaRPr lang="fr-FR" altLang="fr-FR" sz="500" dirty="0">
                    <a:latin typeface="Arial" panose="020B0604020202020204" pitchFamily="34" charset="0"/>
                    <a:cs typeface="Arial" panose="020B0604020202020204" pitchFamily="34" charset="0"/>
                  </a:endParaRPr>
                </a:p>
              </p:txBody>
            </p:sp>
          </p:grpSp>
          <p:sp>
            <p:nvSpPr>
              <p:cNvPr id="261" name="ZoneTexte 4">
                <a:extLst>
                  <a:ext uri="{FF2B5EF4-FFF2-40B4-BE49-F238E27FC236}">
                    <a16:creationId xmlns:a16="http://schemas.microsoft.com/office/drawing/2014/main" id="{49A8FDB9-888E-47C9-8F4D-CB557514E057}"/>
                  </a:ext>
                </a:extLst>
              </p:cNvPr>
              <p:cNvSpPr txBox="1">
                <a:spLocks noChangeArrowheads="1"/>
              </p:cNvSpPr>
              <p:nvPr/>
            </p:nvSpPr>
            <p:spPr bwMode="auto">
              <a:xfrm>
                <a:off x="7548816" y="6091828"/>
                <a:ext cx="43282" cy="69866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/>
            </p:spPr>
            <p:txBody>
              <a:bodyPr wrap="none" lIns="0" tIns="0" rIns="0" bIns="0">
                <a:spAutoFit/>
              </a:bodyPr>
              <a:lstStyle>
                <a:lvl1pPr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3200">
                    <a:solidFill>
                      <a:schemeClr val="tx1"/>
                    </a:solidFill>
                    <a:latin typeface="Calibri" pitchFamily="34" charset="0"/>
                  </a:defRPr>
                </a:lvl1pPr>
                <a:lvl2pPr marL="742950" indent="-28575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800">
                    <a:solidFill>
                      <a:schemeClr val="tx1"/>
                    </a:solidFill>
                    <a:latin typeface="Calibri" pitchFamily="34" charset="0"/>
                  </a:defRPr>
                </a:lvl2pPr>
                <a:lvl3pPr marL="1143000" indent="-228600" eaLnBrk="0" hangingPunct="0">
                  <a:spcBef>
                    <a:spcPct val="20000"/>
                  </a:spcBef>
                  <a:buFont typeface="Arial" pitchFamily="34" charset="0"/>
                  <a:buChar char="•"/>
                  <a:defRPr sz="2400">
                    <a:solidFill>
                      <a:schemeClr val="tx1"/>
                    </a:solidFill>
                    <a:latin typeface="Calibri" pitchFamily="34" charset="0"/>
                  </a:defRPr>
                </a:lvl3pPr>
                <a:lvl4pPr marL="1600200" indent="-228600" eaLnBrk="0" hangingPunct="0">
                  <a:spcBef>
                    <a:spcPct val="20000"/>
                  </a:spcBef>
                  <a:buFont typeface="Arial" pitchFamily="34" charset="0"/>
                  <a:buChar char="–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4pPr>
                <a:lvl5pPr marL="2057400" indent="-228600" eaLnBrk="0" hangingPunct="0">
                  <a:spcBef>
                    <a:spcPct val="20000"/>
                  </a:spcBef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Font typeface="Arial" pitchFamily="34" charset="0"/>
                  <a:buChar char="»"/>
                  <a:defRPr sz="2000">
                    <a:solidFill>
                      <a:schemeClr val="tx1"/>
                    </a:solidFill>
                    <a:latin typeface="Calibri" pitchFamily="34" charset="0"/>
                  </a:defRPr>
                </a:lvl9pPr>
              </a:lstStyle>
              <a:p>
                <a:pPr algn="ctr" eaLnBrk="1" hangingPunct="1">
                  <a:spcBef>
                    <a:spcPct val="0"/>
                  </a:spcBef>
                  <a:buFontTx/>
                  <a:buNone/>
                </a:pPr>
                <a:r>
                  <a:rPr lang="fr-FR" altLang="fr-FR" sz="600" dirty="0">
                    <a:latin typeface="Arial" panose="020B0604020202020204" pitchFamily="34" charset="0"/>
                    <a:cs typeface="Arial" panose="020B0604020202020204" pitchFamily="34" charset="0"/>
                  </a:rPr>
                  <a:t>0</a:t>
                </a:r>
              </a:p>
            </p:txBody>
          </p:sp>
        </p:grpSp>
        <p:grpSp>
          <p:nvGrpSpPr>
            <p:cNvPr id="267" name="Groupe 266">
              <a:extLst>
                <a:ext uri="{FF2B5EF4-FFF2-40B4-BE49-F238E27FC236}">
                  <a16:creationId xmlns:a16="http://schemas.microsoft.com/office/drawing/2014/main" id="{67A30F6E-26A3-472C-803A-069B082367E0}"/>
                </a:ext>
              </a:extLst>
            </p:cNvPr>
            <p:cNvGrpSpPr/>
            <p:nvPr/>
          </p:nvGrpSpPr>
          <p:grpSpPr>
            <a:xfrm>
              <a:off x="4449613" y="1318854"/>
              <a:ext cx="0" cy="4504102"/>
              <a:chOff x="2339340" y="1043599"/>
              <a:chExt cx="0" cy="4504102"/>
            </a:xfrm>
          </p:grpSpPr>
          <p:cxnSp>
            <p:nvCxnSpPr>
              <p:cNvPr id="266" name="Connecteur droit 265">
                <a:extLst>
                  <a:ext uri="{FF2B5EF4-FFF2-40B4-BE49-F238E27FC236}">
                    <a16:creationId xmlns:a16="http://schemas.microsoft.com/office/drawing/2014/main" id="{E1004F67-B9B7-4269-99DC-526EDB184B1E}"/>
                  </a:ext>
                </a:extLst>
              </p:cNvPr>
              <p:cNvCxnSpPr/>
              <p:nvPr/>
            </p:nvCxnSpPr>
            <p:spPr>
              <a:xfrm>
                <a:off x="2339340" y="1043599"/>
                <a:ext cx="0" cy="4504102"/>
              </a:xfrm>
              <a:prstGeom prst="line">
                <a:avLst/>
              </a:prstGeom>
              <a:ln w="19050">
                <a:solidFill>
                  <a:schemeClr val="bg1"/>
                </a:solidFill>
                <a:prstDash val="soli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31" name="Connecteur droit 230">
                <a:extLst>
                  <a:ext uri="{FF2B5EF4-FFF2-40B4-BE49-F238E27FC236}">
                    <a16:creationId xmlns:a16="http://schemas.microsoft.com/office/drawing/2014/main" id="{497645D5-2124-4A27-8DC3-F70E210C7154}"/>
                  </a:ext>
                </a:extLst>
              </p:cNvPr>
              <p:cNvCxnSpPr/>
              <p:nvPr/>
            </p:nvCxnSpPr>
            <p:spPr>
              <a:xfrm>
                <a:off x="2339340" y="1043599"/>
                <a:ext cx="0" cy="4504102"/>
              </a:xfrm>
              <a:prstGeom prst="line">
                <a:avLst/>
              </a:prstGeom>
              <a:ln w="12700">
                <a:solidFill>
                  <a:srgbClr val="FF9900"/>
                </a:solidFill>
                <a:prstDash val="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grpSp>
        <p:nvGrpSpPr>
          <p:cNvPr id="4" name="Groupe 3"/>
          <p:cNvGrpSpPr/>
          <p:nvPr/>
        </p:nvGrpSpPr>
        <p:grpSpPr>
          <a:xfrm>
            <a:off x="5855067" y="1411118"/>
            <a:ext cx="915635" cy="4524005"/>
            <a:chOff x="5644053" y="1411118"/>
            <a:chExt cx="915635" cy="4524005"/>
          </a:xfrm>
        </p:grpSpPr>
        <p:grpSp>
          <p:nvGrpSpPr>
            <p:cNvPr id="393" name="Groupe 392">
              <a:extLst>
                <a:ext uri="{FF2B5EF4-FFF2-40B4-BE49-F238E27FC236}">
                  <a16:creationId xmlns:a16="http://schemas.microsoft.com/office/drawing/2014/main" id="{93CFAD11-33C9-4554-9943-2244A71B821E}"/>
                </a:ext>
              </a:extLst>
            </p:cNvPr>
            <p:cNvGrpSpPr/>
            <p:nvPr/>
          </p:nvGrpSpPr>
          <p:grpSpPr>
            <a:xfrm>
              <a:off x="5676424" y="2071493"/>
              <a:ext cx="873475" cy="3689967"/>
              <a:chOff x="3651872" y="602312"/>
              <a:chExt cx="873475" cy="4991100"/>
            </a:xfrm>
          </p:grpSpPr>
          <p:sp>
            <p:nvSpPr>
              <p:cNvPr id="276" name="Line 218">
                <a:extLst>
                  <a:ext uri="{FF2B5EF4-FFF2-40B4-BE49-F238E27FC236}">
                    <a16:creationId xmlns:a16="http://schemas.microsoft.com/office/drawing/2014/main" id="{B0964986-A4CC-4EA8-85A5-1AD9CD35194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27853" y="460340"/>
                <a:ext cx="0" cy="351103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277" name="Line 219">
                <a:extLst>
                  <a:ext uri="{FF2B5EF4-FFF2-40B4-BE49-F238E27FC236}">
                    <a16:creationId xmlns:a16="http://schemas.microsoft.com/office/drawing/2014/main" id="{31EEC980-5CF2-4886-A5F8-171BD438575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18004" y="492475"/>
                <a:ext cx="0" cy="331407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278" name="Line 220">
                <a:extLst>
                  <a:ext uri="{FF2B5EF4-FFF2-40B4-BE49-F238E27FC236}">
                    <a16:creationId xmlns:a16="http://schemas.microsoft.com/office/drawing/2014/main" id="{03E26460-5363-4295-A4FD-E1AF154784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80090" y="442772"/>
                <a:ext cx="0" cy="455577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279" name="Line 221">
                <a:extLst>
                  <a:ext uri="{FF2B5EF4-FFF2-40B4-BE49-F238E27FC236}">
                    <a16:creationId xmlns:a16="http://schemas.microsoft.com/office/drawing/2014/main" id="{1DF3FB0A-E34E-4F72-8652-39BB20DD778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84564" y="444776"/>
                <a:ext cx="0" cy="66452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280" name="Line 222">
                <a:extLst>
                  <a:ext uri="{FF2B5EF4-FFF2-40B4-BE49-F238E27FC236}">
                    <a16:creationId xmlns:a16="http://schemas.microsoft.com/office/drawing/2014/main" id="{E2AD8BA9-5216-4370-9F3F-085BF522C18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14772" y="555427"/>
                <a:ext cx="0" cy="524941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1" name="Line 223">
                <a:extLst>
                  <a:ext uri="{FF2B5EF4-FFF2-40B4-BE49-F238E27FC236}">
                    <a16:creationId xmlns:a16="http://schemas.microsoft.com/office/drawing/2014/main" id="{17AC504D-A16E-441A-AB2F-6199ED22C10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98694" y="481410"/>
                <a:ext cx="0" cy="69278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2" name="Line 224">
                <a:extLst>
                  <a:ext uri="{FF2B5EF4-FFF2-40B4-BE49-F238E27FC236}">
                    <a16:creationId xmlns:a16="http://schemas.microsoft.com/office/drawing/2014/main" id="{DFED37FF-1F28-4274-A133-E869654128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48405" y="640367"/>
                <a:ext cx="0" cy="392207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3" name="Line 225">
                <a:extLst>
                  <a:ext uri="{FF2B5EF4-FFF2-40B4-BE49-F238E27FC236}">
                    <a16:creationId xmlns:a16="http://schemas.microsoft.com/office/drawing/2014/main" id="{7B951AD5-B89D-47E7-9C54-D63EBA6E8F6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72383" y="660962"/>
                <a:ext cx="0" cy="440163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4" name="Line 226">
                <a:extLst>
                  <a:ext uri="{FF2B5EF4-FFF2-40B4-BE49-F238E27FC236}">
                    <a16:creationId xmlns:a16="http://schemas.microsoft.com/office/drawing/2014/main" id="{A4A66FBA-06D4-47DC-93F3-01365728431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58445" y="646711"/>
                <a:ext cx="0" cy="612289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5" name="Line 227">
                <a:extLst>
                  <a:ext uri="{FF2B5EF4-FFF2-40B4-BE49-F238E27FC236}">
                    <a16:creationId xmlns:a16="http://schemas.microsoft.com/office/drawing/2014/main" id="{BE3EB32A-4973-4D51-A8C8-96EBFB4F7AF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28045" y="709303"/>
                <a:ext cx="0" cy="551488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6" name="Line 228">
                <a:extLst>
                  <a:ext uri="{FF2B5EF4-FFF2-40B4-BE49-F238E27FC236}">
                    <a16:creationId xmlns:a16="http://schemas.microsoft.com/office/drawing/2014/main" id="{FBBEB190-9080-41BB-934C-87575D109A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96361" y="755845"/>
                <a:ext cx="0" cy="488118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7" name="Line 229">
                <a:extLst>
                  <a:ext uri="{FF2B5EF4-FFF2-40B4-BE49-F238E27FC236}">
                    <a16:creationId xmlns:a16="http://schemas.microsoft.com/office/drawing/2014/main" id="{5DC25877-1627-4104-8FD4-6043DD88C31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51830" y="951428"/>
                <a:ext cx="0" cy="399058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8" name="Line 230">
                <a:extLst>
                  <a:ext uri="{FF2B5EF4-FFF2-40B4-BE49-F238E27FC236}">
                    <a16:creationId xmlns:a16="http://schemas.microsoft.com/office/drawing/2014/main" id="{27961449-E5F0-40FA-8A62-84B5A5765A8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47548" y="1012665"/>
                <a:ext cx="0" cy="390495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89" name="Line 231">
                <a:extLst>
                  <a:ext uri="{FF2B5EF4-FFF2-40B4-BE49-F238E27FC236}">
                    <a16:creationId xmlns:a16="http://schemas.microsoft.com/office/drawing/2014/main" id="{85329E7A-A773-4334-859C-F1DFB9D4253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768764" y="1252406"/>
                <a:ext cx="0" cy="232927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0" name="Line 232">
                <a:extLst>
                  <a:ext uri="{FF2B5EF4-FFF2-40B4-BE49-F238E27FC236}">
                    <a16:creationId xmlns:a16="http://schemas.microsoft.com/office/drawing/2014/main" id="{5B371934-018C-44FD-A588-436C2C24082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81139" y="1048698"/>
                <a:ext cx="0" cy="657675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1" name="Line 233">
                <a:extLst>
                  <a:ext uri="{FF2B5EF4-FFF2-40B4-BE49-F238E27FC236}">
                    <a16:creationId xmlns:a16="http://schemas.microsoft.com/office/drawing/2014/main" id="{AB04514B-5548-4386-9E32-2155004DB21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01926" y="1166293"/>
                <a:ext cx="0" cy="499251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2" name="Line 234">
                <a:extLst>
                  <a:ext uri="{FF2B5EF4-FFF2-40B4-BE49-F238E27FC236}">
                    <a16:creationId xmlns:a16="http://schemas.microsoft.com/office/drawing/2014/main" id="{61FA720C-3726-47D7-A42F-01D2625C37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98694" y="1094289"/>
                <a:ext cx="0" cy="69278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3" name="Line 235">
                <a:extLst>
                  <a:ext uri="{FF2B5EF4-FFF2-40B4-BE49-F238E27FC236}">
                    <a16:creationId xmlns:a16="http://schemas.microsoft.com/office/drawing/2014/main" id="{6F84D993-DF17-4BC6-B189-2BF9FFA92AC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86512" y="1206470"/>
                <a:ext cx="0" cy="468422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4" name="Line 236">
                <a:extLst>
                  <a:ext uri="{FF2B5EF4-FFF2-40B4-BE49-F238E27FC236}">
                    <a16:creationId xmlns:a16="http://schemas.microsoft.com/office/drawing/2014/main" id="{8CB96675-0657-4F48-962F-52374176C6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80090" y="1241371"/>
                <a:ext cx="0" cy="455577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5" name="Line 237">
                <a:extLst>
                  <a:ext uri="{FF2B5EF4-FFF2-40B4-BE49-F238E27FC236}">
                    <a16:creationId xmlns:a16="http://schemas.microsoft.com/office/drawing/2014/main" id="{5764A327-6FD4-4BDA-9C5A-95E61744FBA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72383" y="1327080"/>
                <a:ext cx="0" cy="440163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6" name="Line 238">
                <a:extLst>
                  <a:ext uri="{FF2B5EF4-FFF2-40B4-BE49-F238E27FC236}">
                    <a16:creationId xmlns:a16="http://schemas.microsoft.com/office/drawing/2014/main" id="{CF6D2816-6E5A-4EDE-9FD3-3975F67F227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68101" y="1331361"/>
                <a:ext cx="0" cy="431599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7" name="Line 239">
                <a:extLst>
                  <a:ext uri="{FF2B5EF4-FFF2-40B4-BE49-F238E27FC236}">
                    <a16:creationId xmlns:a16="http://schemas.microsoft.com/office/drawing/2014/main" id="{BD2CD4B1-B1DC-4A37-92E1-8764315D09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64675" y="1354598"/>
                <a:ext cx="0" cy="424748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8" name="Line 240">
                <a:extLst>
                  <a:ext uri="{FF2B5EF4-FFF2-40B4-BE49-F238E27FC236}">
                    <a16:creationId xmlns:a16="http://schemas.microsoft.com/office/drawing/2014/main" id="{2B51A9F4-348B-4824-B4B6-7FBC34A37D3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77949" y="1362373"/>
                <a:ext cx="0" cy="45129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299" name="Line 241">
                <a:extLst>
                  <a:ext uri="{FF2B5EF4-FFF2-40B4-BE49-F238E27FC236}">
                    <a16:creationId xmlns:a16="http://schemas.microsoft.com/office/drawing/2014/main" id="{B9648CF0-B4EE-4256-9610-BD47E04D874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76664" y="1363657"/>
                <a:ext cx="0" cy="44872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0" name="Line 242">
                <a:extLst>
                  <a:ext uri="{FF2B5EF4-FFF2-40B4-BE49-F238E27FC236}">
                    <a16:creationId xmlns:a16="http://schemas.microsoft.com/office/drawing/2014/main" id="{C08FD3E9-077C-4D44-B28A-AF981782005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60394" y="1455454"/>
                <a:ext cx="0" cy="416185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1" name="Line 243">
                <a:extLst>
                  <a:ext uri="{FF2B5EF4-FFF2-40B4-BE49-F238E27FC236}">
                    <a16:creationId xmlns:a16="http://schemas.microsoft.com/office/drawing/2014/main" id="{A2B18B4A-584D-45B8-8972-92EF21C970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96361" y="1501204"/>
                <a:ext cx="0" cy="488118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2" name="Line 244">
                <a:extLst>
                  <a:ext uri="{FF2B5EF4-FFF2-40B4-BE49-F238E27FC236}">
                    <a16:creationId xmlns:a16="http://schemas.microsoft.com/office/drawing/2014/main" id="{5D4C0B1C-AA8B-488B-ACF1-878D4D30074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60394" y="1726606"/>
                <a:ext cx="0" cy="416185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3" name="Line 245">
                <a:extLst>
                  <a:ext uri="{FF2B5EF4-FFF2-40B4-BE49-F238E27FC236}">
                    <a16:creationId xmlns:a16="http://schemas.microsoft.com/office/drawing/2014/main" id="{536FB5FB-0E91-483B-BCAF-BC92CC8D1E3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21194" y="1694283"/>
                <a:ext cx="0" cy="53778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4" name="Line 246">
                <a:extLst>
                  <a:ext uri="{FF2B5EF4-FFF2-40B4-BE49-F238E27FC236}">
                    <a16:creationId xmlns:a16="http://schemas.microsoft.com/office/drawing/2014/main" id="{0C52C8E7-CB10-44C4-BE5A-3A1FF3E3D9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39842" y="1812779"/>
                <a:ext cx="0" cy="375080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5" name="Line 247">
                <a:extLst>
                  <a:ext uri="{FF2B5EF4-FFF2-40B4-BE49-F238E27FC236}">
                    <a16:creationId xmlns:a16="http://schemas.microsoft.com/office/drawing/2014/main" id="{9BA78888-4EA6-4445-A98A-B2232D6217A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50546" y="1805790"/>
                <a:ext cx="0" cy="396489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6" name="Line 248">
                <a:extLst>
                  <a:ext uri="{FF2B5EF4-FFF2-40B4-BE49-F238E27FC236}">
                    <a16:creationId xmlns:a16="http://schemas.microsoft.com/office/drawing/2014/main" id="{BCCBA41D-338F-4BA1-99A9-1D471FC1997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29993" y="1971204"/>
                <a:ext cx="0" cy="355385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7" name="Line 249">
                <a:extLst>
                  <a:ext uri="{FF2B5EF4-FFF2-40B4-BE49-F238E27FC236}">
                    <a16:creationId xmlns:a16="http://schemas.microsoft.com/office/drawing/2014/main" id="{50426307-59AA-408B-9DE8-014363ED54B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58253" y="1945421"/>
                <a:ext cx="0" cy="411904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8" name="Line 250">
                <a:extLst>
                  <a:ext uri="{FF2B5EF4-FFF2-40B4-BE49-F238E27FC236}">
                    <a16:creationId xmlns:a16="http://schemas.microsoft.com/office/drawing/2014/main" id="{525F58C5-FB94-4969-A59F-D8CFCEACB3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24427" y="2230589"/>
                <a:ext cx="0" cy="344252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09" name="Line 251">
                <a:extLst>
                  <a:ext uri="{FF2B5EF4-FFF2-40B4-BE49-F238E27FC236}">
                    <a16:creationId xmlns:a16="http://schemas.microsoft.com/office/drawing/2014/main" id="{F96761EC-984A-4CD8-9D0A-300DE640356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82231" y="2201263"/>
                <a:ext cx="0" cy="459859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0" name="Line 252">
                <a:extLst>
                  <a:ext uri="{FF2B5EF4-FFF2-40B4-BE49-F238E27FC236}">
                    <a16:creationId xmlns:a16="http://schemas.microsoft.com/office/drawing/2014/main" id="{73A01074-990A-4626-B4C2-54F10BABC3F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04924" y="2198380"/>
                <a:ext cx="0" cy="505245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1" name="Line 253">
                <a:extLst>
                  <a:ext uri="{FF2B5EF4-FFF2-40B4-BE49-F238E27FC236}">
                    <a16:creationId xmlns:a16="http://schemas.microsoft.com/office/drawing/2014/main" id="{09F531ED-6562-4002-B924-CCB835D3CA7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04924" y="2431150"/>
                <a:ext cx="0" cy="505245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2" name="Line 254">
                <a:extLst>
                  <a:ext uri="{FF2B5EF4-FFF2-40B4-BE49-F238E27FC236}">
                    <a16:creationId xmlns:a16="http://schemas.microsoft.com/office/drawing/2014/main" id="{242B0074-5087-4E73-BDA0-E2871D59191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48597" y="2387476"/>
                <a:ext cx="0" cy="592593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3" name="Line 255">
                <a:extLst>
                  <a:ext uri="{FF2B5EF4-FFF2-40B4-BE49-F238E27FC236}">
                    <a16:creationId xmlns:a16="http://schemas.microsoft.com/office/drawing/2014/main" id="{4BA326C1-79EB-4701-9AAE-56E96243E29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16056" y="2420017"/>
                <a:ext cx="0" cy="527510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4" name="Line 256">
                <a:extLst>
                  <a:ext uri="{FF2B5EF4-FFF2-40B4-BE49-F238E27FC236}">
                    <a16:creationId xmlns:a16="http://schemas.microsoft.com/office/drawing/2014/main" id="{07E7EBDD-D4A2-4AE7-936C-B3755064A7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34468" y="2404082"/>
                <a:ext cx="0" cy="564333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5" name="Line 257">
                <a:extLst>
                  <a:ext uri="{FF2B5EF4-FFF2-40B4-BE49-F238E27FC236}">
                    <a16:creationId xmlns:a16="http://schemas.microsoft.com/office/drawing/2014/main" id="{0917325B-E3C8-4A68-9742-E399B6A68EC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61678" y="2476872"/>
                <a:ext cx="0" cy="418754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6" name="Line 258">
                <a:extLst>
                  <a:ext uri="{FF2B5EF4-FFF2-40B4-BE49-F238E27FC236}">
                    <a16:creationId xmlns:a16="http://schemas.microsoft.com/office/drawing/2014/main" id="{0F4A874E-6792-4255-93B3-3CF807C4CA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58445" y="2398676"/>
                <a:ext cx="0" cy="612289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7" name="Line 259">
                <a:extLst>
                  <a:ext uri="{FF2B5EF4-FFF2-40B4-BE49-F238E27FC236}">
                    <a16:creationId xmlns:a16="http://schemas.microsoft.com/office/drawing/2014/main" id="{D2A5C01F-3402-46B4-962F-C52EF96CBA2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51830" y="2543673"/>
                <a:ext cx="0" cy="399058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8" name="Line 260">
                <a:extLst>
                  <a:ext uri="{FF2B5EF4-FFF2-40B4-BE49-F238E27FC236}">
                    <a16:creationId xmlns:a16="http://schemas.microsoft.com/office/drawing/2014/main" id="{34EA137F-E149-431C-B8FF-784E146FDB0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42175" y="2459520"/>
                <a:ext cx="0" cy="579748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19" name="Line 261">
                <a:extLst>
                  <a:ext uri="{FF2B5EF4-FFF2-40B4-BE49-F238E27FC236}">
                    <a16:creationId xmlns:a16="http://schemas.microsoft.com/office/drawing/2014/main" id="{F79D0AA4-2320-4031-A299-DB7F4064C8E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34468" y="2532849"/>
                <a:ext cx="0" cy="564333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0" name="Line 262">
                <a:extLst>
                  <a:ext uri="{FF2B5EF4-FFF2-40B4-BE49-F238E27FC236}">
                    <a16:creationId xmlns:a16="http://schemas.microsoft.com/office/drawing/2014/main" id="{34F28172-5567-467F-B023-3D184CE275F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03875" y="2667156"/>
                <a:ext cx="0" cy="303147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1" name="Line 263">
                <a:extLst>
                  <a:ext uri="{FF2B5EF4-FFF2-40B4-BE49-F238E27FC236}">
                    <a16:creationId xmlns:a16="http://schemas.microsoft.com/office/drawing/2014/main" id="{C9AF1F65-1806-4408-9F37-2F0D563AF1C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96361" y="2684864"/>
                <a:ext cx="0" cy="488118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2" name="Line 264">
                <a:extLst>
                  <a:ext uri="{FF2B5EF4-FFF2-40B4-BE49-F238E27FC236}">
                    <a16:creationId xmlns:a16="http://schemas.microsoft.com/office/drawing/2014/main" id="{4187CE8A-D9B5-4110-AFFD-2193F21707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85656" y="2695569"/>
                <a:ext cx="0" cy="466710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3" name="Line 265">
                <a:extLst>
                  <a:ext uri="{FF2B5EF4-FFF2-40B4-BE49-F238E27FC236}">
                    <a16:creationId xmlns:a16="http://schemas.microsoft.com/office/drawing/2014/main" id="{0391F29D-A51D-4DE6-B7D3-BAAC6E51C048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84372" y="2696853"/>
                <a:ext cx="0" cy="464140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4" name="Line 266">
                <a:extLst>
                  <a:ext uri="{FF2B5EF4-FFF2-40B4-BE49-F238E27FC236}">
                    <a16:creationId xmlns:a16="http://schemas.microsoft.com/office/drawing/2014/main" id="{BD6E8A32-ED62-4732-8DB6-10327980C5F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16913" y="2670503"/>
                <a:ext cx="0" cy="529223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5" name="Line 267">
                <a:extLst>
                  <a:ext uri="{FF2B5EF4-FFF2-40B4-BE49-F238E27FC236}">
                    <a16:creationId xmlns:a16="http://schemas.microsoft.com/office/drawing/2014/main" id="{BEB06FDB-70C8-4A16-B39C-AE6271AD80A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22286" y="2808464"/>
                <a:ext cx="0" cy="339970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6" name="Line 268">
                <a:extLst>
                  <a:ext uri="{FF2B5EF4-FFF2-40B4-BE49-F238E27FC236}">
                    <a16:creationId xmlns:a16="http://schemas.microsoft.com/office/drawing/2014/main" id="{7449C635-B132-472D-B117-536A16E623B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28709" y="2846614"/>
                <a:ext cx="0" cy="352815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7" name="Line 269">
                <a:extLst>
                  <a:ext uri="{FF2B5EF4-FFF2-40B4-BE49-F238E27FC236}">
                    <a16:creationId xmlns:a16="http://schemas.microsoft.com/office/drawing/2014/main" id="{B5D1A2FE-25A5-40B5-8A74-CB3A092F512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00642" y="2815540"/>
                <a:ext cx="0" cy="496682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8" name="Line 270">
                <a:extLst>
                  <a:ext uri="{FF2B5EF4-FFF2-40B4-BE49-F238E27FC236}">
                    <a16:creationId xmlns:a16="http://schemas.microsoft.com/office/drawing/2014/main" id="{D9B989E0-AFF6-4863-8930-75B4AD30F1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64012" y="2752170"/>
                <a:ext cx="0" cy="623421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29" name="Line 271">
                <a:extLst>
                  <a:ext uri="{FF2B5EF4-FFF2-40B4-BE49-F238E27FC236}">
                    <a16:creationId xmlns:a16="http://schemas.microsoft.com/office/drawing/2014/main" id="{AE790D36-B70C-43D0-8675-F5E8493C6CC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20145" y="3002517"/>
                <a:ext cx="0" cy="335688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0" name="Line 272">
                <a:extLst>
                  <a:ext uri="{FF2B5EF4-FFF2-40B4-BE49-F238E27FC236}">
                    <a16:creationId xmlns:a16="http://schemas.microsoft.com/office/drawing/2014/main" id="{15A56DB8-D94B-4756-84F0-B7B96D26BD4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61678" y="2973365"/>
                <a:ext cx="0" cy="418754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1" name="Line 273">
                <a:extLst>
                  <a:ext uri="{FF2B5EF4-FFF2-40B4-BE49-F238E27FC236}">
                    <a16:creationId xmlns:a16="http://schemas.microsoft.com/office/drawing/2014/main" id="{9FC16BC8-B365-4311-A2BF-05B00B8F2C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32991" y="3005767"/>
                <a:ext cx="0" cy="361379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2" name="Line 274">
                <a:extLst>
                  <a:ext uri="{FF2B5EF4-FFF2-40B4-BE49-F238E27FC236}">
                    <a16:creationId xmlns:a16="http://schemas.microsoft.com/office/drawing/2014/main" id="{E1339821-C2CB-40CB-BD3F-D8E62764135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794027" y="3138830"/>
                <a:ext cx="0" cy="283451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3" name="Line 275">
                <a:extLst>
                  <a:ext uri="{FF2B5EF4-FFF2-40B4-BE49-F238E27FC236}">
                    <a16:creationId xmlns:a16="http://schemas.microsoft.com/office/drawing/2014/main" id="{C48D5853-B733-49C0-932E-EC3720EAE48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76664" y="3113146"/>
                <a:ext cx="0" cy="44872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4" name="Line 276">
                <a:extLst>
                  <a:ext uri="{FF2B5EF4-FFF2-40B4-BE49-F238E27FC236}">
                    <a16:creationId xmlns:a16="http://schemas.microsoft.com/office/drawing/2014/main" id="{6303CDFC-2C10-4BDD-9BDC-E15BC340F81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33183" y="3173012"/>
                <a:ext cx="0" cy="561764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5" name="Line 277">
                <a:extLst>
                  <a:ext uri="{FF2B5EF4-FFF2-40B4-BE49-F238E27FC236}">
                    <a16:creationId xmlns:a16="http://schemas.microsoft.com/office/drawing/2014/main" id="{2CAB9A6D-FA2E-414A-9603-235DE407609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71098" y="3379960"/>
                <a:ext cx="0" cy="437594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6" name="Line 278">
                <a:extLst>
                  <a:ext uri="{FF2B5EF4-FFF2-40B4-BE49-F238E27FC236}">
                    <a16:creationId xmlns:a16="http://schemas.microsoft.com/office/drawing/2014/main" id="{31F15A06-E760-4ADC-AE84-5019A4E9B1F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53971" y="3419373"/>
                <a:ext cx="0" cy="403340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7" name="Line 279">
                <a:extLst>
                  <a:ext uri="{FF2B5EF4-FFF2-40B4-BE49-F238E27FC236}">
                    <a16:creationId xmlns:a16="http://schemas.microsoft.com/office/drawing/2014/main" id="{A11C9814-26A4-4551-8708-B9851AD3B88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20338" y="3365388"/>
                <a:ext cx="0" cy="536074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8" name="Line 280">
                <a:extLst>
                  <a:ext uri="{FF2B5EF4-FFF2-40B4-BE49-F238E27FC236}">
                    <a16:creationId xmlns:a16="http://schemas.microsoft.com/office/drawing/2014/main" id="{0A3A0764-D65C-4494-9AAE-AA095129AEA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23571" y="3484441"/>
                <a:ext cx="0" cy="342539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39" name="Line 281">
                <a:extLst>
                  <a:ext uri="{FF2B5EF4-FFF2-40B4-BE49-F238E27FC236}">
                    <a16:creationId xmlns:a16="http://schemas.microsoft.com/office/drawing/2014/main" id="{B0E4DF98-67A4-4AB5-9D1B-2F443782D181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21194" y="3414057"/>
                <a:ext cx="0" cy="53778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0" name="Line 282">
                <a:extLst>
                  <a:ext uri="{FF2B5EF4-FFF2-40B4-BE49-F238E27FC236}">
                    <a16:creationId xmlns:a16="http://schemas.microsoft.com/office/drawing/2014/main" id="{96FC74BD-CCB6-4EE7-8EF3-F9F9E2612AB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70242" y="3509582"/>
                <a:ext cx="0" cy="435881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1" name="Line 283">
                <a:extLst>
                  <a:ext uri="{FF2B5EF4-FFF2-40B4-BE49-F238E27FC236}">
                    <a16:creationId xmlns:a16="http://schemas.microsoft.com/office/drawing/2014/main" id="{01D52EF9-4FF9-44E2-8E11-BC152FF9E30F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89938" y="3502268"/>
                <a:ext cx="0" cy="475273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2" name="Line 284">
                <a:extLst>
                  <a:ext uri="{FF2B5EF4-FFF2-40B4-BE49-F238E27FC236}">
                    <a16:creationId xmlns:a16="http://schemas.microsoft.com/office/drawing/2014/main" id="{8DB0963B-4CBD-4E8F-80C3-FDD75850AF62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35560" y="3619791"/>
                <a:ext cx="0" cy="366517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3" name="Line 285">
                <a:extLst>
                  <a:ext uri="{FF2B5EF4-FFF2-40B4-BE49-F238E27FC236}">
                    <a16:creationId xmlns:a16="http://schemas.microsoft.com/office/drawing/2014/main" id="{F875BB0F-E9A1-4B05-9A10-02291B8735D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38557" y="3639080"/>
                <a:ext cx="0" cy="372512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4" name="Line 286">
                <a:extLst>
                  <a:ext uri="{FF2B5EF4-FFF2-40B4-BE49-F238E27FC236}">
                    <a16:creationId xmlns:a16="http://schemas.microsoft.com/office/drawing/2014/main" id="{56419D74-A6EC-4CA8-B2D3-324CF02640C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11582" y="3791107"/>
                <a:ext cx="0" cy="318561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5" name="Line 287">
                <a:extLst>
                  <a:ext uri="{FF2B5EF4-FFF2-40B4-BE49-F238E27FC236}">
                    <a16:creationId xmlns:a16="http://schemas.microsoft.com/office/drawing/2014/main" id="{DAA8A6CA-900D-4B09-951C-2FE59F86A8FE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10297" y="3792392"/>
                <a:ext cx="0" cy="315993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6" name="Line 288">
                <a:extLst>
                  <a:ext uri="{FF2B5EF4-FFF2-40B4-BE49-F238E27FC236}">
                    <a16:creationId xmlns:a16="http://schemas.microsoft.com/office/drawing/2014/main" id="{15650620-EA30-4947-B8AA-6FB1D0CF069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26568" y="3914793"/>
                <a:ext cx="0" cy="348534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7" name="Line 289">
                <a:extLst>
                  <a:ext uri="{FF2B5EF4-FFF2-40B4-BE49-F238E27FC236}">
                    <a16:creationId xmlns:a16="http://schemas.microsoft.com/office/drawing/2014/main" id="{32FDAABC-7897-4489-887A-78347FAE9D7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56969" y="3947537"/>
                <a:ext cx="0" cy="409334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8" name="Line 290">
                <a:extLst>
                  <a:ext uri="{FF2B5EF4-FFF2-40B4-BE49-F238E27FC236}">
                    <a16:creationId xmlns:a16="http://schemas.microsoft.com/office/drawing/2014/main" id="{1A0BDEC9-88ED-4427-BF8B-94B3D28868E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06015" y="4004681"/>
                <a:ext cx="0" cy="307429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49" name="Line 291">
                <a:extLst>
                  <a:ext uri="{FF2B5EF4-FFF2-40B4-BE49-F238E27FC236}">
                    <a16:creationId xmlns:a16="http://schemas.microsoft.com/office/drawing/2014/main" id="{B798F472-9BBC-4EE3-8946-173DF973A625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71098" y="4011411"/>
                <a:ext cx="0" cy="437594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0" name="Line 292">
                <a:extLst>
                  <a:ext uri="{FF2B5EF4-FFF2-40B4-BE49-F238E27FC236}">
                    <a16:creationId xmlns:a16="http://schemas.microsoft.com/office/drawing/2014/main" id="{D780139D-0AC6-4967-B14F-8713A9751BA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52687" y="4099158"/>
                <a:ext cx="0" cy="400771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1" name="Line 293">
                <a:extLst>
                  <a:ext uri="{FF2B5EF4-FFF2-40B4-BE49-F238E27FC236}">
                    <a16:creationId xmlns:a16="http://schemas.microsoft.com/office/drawing/2014/main" id="{7FAD3750-4C3E-4577-A220-7643CB1B970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98694" y="3972960"/>
                <a:ext cx="0" cy="692786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2" name="Line 294">
                <a:extLst>
                  <a:ext uri="{FF2B5EF4-FFF2-40B4-BE49-F238E27FC236}">
                    <a16:creationId xmlns:a16="http://schemas.microsoft.com/office/drawing/2014/main" id="{B880816B-3D7D-4F4A-BA38-0A7AFCF11516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94220" y="4287919"/>
                <a:ext cx="0" cy="483837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3" name="Line 295">
                <a:extLst>
                  <a:ext uri="{FF2B5EF4-FFF2-40B4-BE49-F238E27FC236}">
                    <a16:creationId xmlns:a16="http://schemas.microsoft.com/office/drawing/2014/main" id="{D80360AB-C8F4-4A59-A3BA-1B259E545D4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94220" y="4479830"/>
                <a:ext cx="0" cy="483837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4" name="Line 296">
                <a:extLst>
                  <a:ext uri="{FF2B5EF4-FFF2-40B4-BE49-F238E27FC236}">
                    <a16:creationId xmlns:a16="http://schemas.microsoft.com/office/drawing/2014/main" id="{78B52496-8E34-40AD-98CE-BAC5590BBE1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904924" y="4641226"/>
                <a:ext cx="0" cy="505245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5" name="Line 297">
                <a:extLst>
                  <a:ext uri="{FF2B5EF4-FFF2-40B4-BE49-F238E27FC236}">
                    <a16:creationId xmlns:a16="http://schemas.microsoft.com/office/drawing/2014/main" id="{E7E8797E-CB51-4C7F-A6B3-AA6AB0D0DD93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15864" y="4891244"/>
                <a:ext cx="0" cy="327125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6" name="Line 298">
                <a:extLst>
                  <a:ext uri="{FF2B5EF4-FFF2-40B4-BE49-F238E27FC236}">
                    <a16:creationId xmlns:a16="http://schemas.microsoft.com/office/drawing/2014/main" id="{6458B2B9-5B3C-4A52-806A-AC37103989CB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39842" y="4961365"/>
                <a:ext cx="0" cy="375080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7" name="Line 299">
                <a:extLst>
                  <a:ext uri="{FF2B5EF4-FFF2-40B4-BE49-F238E27FC236}">
                    <a16:creationId xmlns:a16="http://schemas.microsoft.com/office/drawing/2014/main" id="{863BFD0A-805E-4B82-B919-AB03AE4084D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11582" y="5077532"/>
                <a:ext cx="0" cy="318561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8" name="Line 300">
                <a:extLst>
                  <a:ext uri="{FF2B5EF4-FFF2-40B4-BE49-F238E27FC236}">
                    <a16:creationId xmlns:a16="http://schemas.microsoft.com/office/drawing/2014/main" id="{802FB9FC-C07F-4EA6-B8F1-47039FF1E110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788461" y="5106844"/>
                <a:ext cx="0" cy="272319"/>
              </a:xfrm>
              <a:prstGeom prst="line">
                <a:avLst/>
              </a:prstGeom>
              <a:noFill/>
              <a:ln w="4763" cap="rnd">
                <a:solidFill>
                  <a:srgbClr val="00CD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59" name="Line 301">
                <a:extLst>
                  <a:ext uri="{FF2B5EF4-FFF2-40B4-BE49-F238E27FC236}">
                    <a16:creationId xmlns:a16="http://schemas.microsoft.com/office/drawing/2014/main" id="{9BAEF993-75CC-478C-AE6F-BF6B6D97329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3868101" y="5267403"/>
                <a:ext cx="0" cy="431599"/>
              </a:xfrm>
              <a:prstGeom prst="line">
                <a:avLst/>
              </a:prstGeom>
              <a:noFill/>
              <a:ln w="4763" cap="rnd">
                <a:solidFill>
                  <a:srgbClr val="FF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  <p:sp>
            <p:nvSpPr>
              <p:cNvPr id="384" name="Rectangle 326">
                <a:extLst>
                  <a:ext uri="{FF2B5EF4-FFF2-40B4-BE49-F238E27FC236}">
                    <a16:creationId xmlns:a16="http://schemas.microsoft.com/office/drawing/2014/main" id="{8D9F5E27-23F5-4BA9-BB91-82BFC5918A7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 rot="5400000">
                <a:off x="1593060" y="2661124"/>
                <a:ext cx="4991100" cy="873475"/>
              </a:xfrm>
              <a:prstGeom prst="rect">
                <a:avLst/>
              </a:prstGeom>
              <a:noFill/>
              <a:ln w="9525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fr-FR"/>
              </a:p>
            </p:txBody>
          </p:sp>
        </p:grpSp>
        <p:grpSp>
          <p:nvGrpSpPr>
            <p:cNvPr id="389" name="Groupe 388">
              <a:extLst>
                <a:ext uri="{FF2B5EF4-FFF2-40B4-BE49-F238E27FC236}">
                  <a16:creationId xmlns:a16="http://schemas.microsoft.com/office/drawing/2014/main" id="{74BACA73-B187-4502-AA64-F3CE10664763}"/>
                </a:ext>
              </a:extLst>
            </p:cNvPr>
            <p:cNvGrpSpPr/>
            <p:nvPr/>
          </p:nvGrpSpPr>
          <p:grpSpPr>
            <a:xfrm>
              <a:off x="5670575" y="1823763"/>
              <a:ext cx="818087" cy="242390"/>
              <a:chOff x="4672976" y="145257"/>
              <a:chExt cx="1516573" cy="242390"/>
            </a:xfrm>
          </p:grpSpPr>
          <p:sp>
            <p:nvSpPr>
              <p:cNvPr id="371" name="Line 313">
                <a:extLst>
                  <a:ext uri="{FF2B5EF4-FFF2-40B4-BE49-F238E27FC236}">
                    <a16:creationId xmlns:a16="http://schemas.microsoft.com/office/drawing/2014/main" id="{1AD75205-AABF-468E-B2A3-F640D06B7B3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V="1">
                <a:off x="5421652" y="-344985"/>
                <a:ext cx="0" cy="1465263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372" name="Line 314">
                <a:extLst>
                  <a:ext uri="{FF2B5EF4-FFF2-40B4-BE49-F238E27FC236}">
                    <a16:creationId xmlns:a16="http://schemas.microsoft.com/office/drawing/2014/main" id="{BD2D715E-FA5E-4D0F-875D-1176D8E64A77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4674782" y="373408"/>
                <a:ext cx="2847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373" name="Line 315">
                <a:extLst>
                  <a:ext uri="{FF2B5EF4-FFF2-40B4-BE49-F238E27FC236}">
                    <a16:creationId xmlns:a16="http://schemas.microsoft.com/office/drawing/2014/main" id="{7398717A-1FFC-4EC7-A736-93D5B0C6CBAD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4970057" y="373408"/>
                <a:ext cx="2847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374" name="Line 316">
                <a:extLst>
                  <a:ext uri="{FF2B5EF4-FFF2-40B4-BE49-F238E27FC236}">
                    <a16:creationId xmlns:a16="http://schemas.microsoft.com/office/drawing/2014/main" id="{640E9B26-078C-4248-BF7F-95FAA648B10C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5260570" y="373408"/>
                <a:ext cx="2847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375" name="Line 317">
                <a:extLst>
                  <a:ext uri="{FF2B5EF4-FFF2-40B4-BE49-F238E27FC236}">
                    <a16:creationId xmlns:a16="http://schemas.microsoft.com/office/drawing/2014/main" id="{98AC9791-CC45-46BD-94B1-11A484AA8234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5555845" y="373408"/>
                <a:ext cx="2847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376" name="Line 318">
                <a:extLst>
                  <a:ext uri="{FF2B5EF4-FFF2-40B4-BE49-F238E27FC236}">
                    <a16:creationId xmlns:a16="http://schemas.microsoft.com/office/drawing/2014/main" id="{EF90BB56-04E5-43A6-AF27-A7512FDB6079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5849532" y="373408"/>
                <a:ext cx="2847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377" name="Line 319">
                <a:extLst>
                  <a:ext uri="{FF2B5EF4-FFF2-40B4-BE49-F238E27FC236}">
                    <a16:creationId xmlns:a16="http://schemas.microsoft.com/office/drawing/2014/main" id="{79D6640D-8837-451F-B514-6D50DA76134A}"/>
                  </a:ext>
                </a:extLst>
              </p:cNvPr>
              <p:cNvSpPr>
                <a:spLocks noChangeShapeType="1"/>
              </p:cNvSpPr>
              <p:nvPr/>
            </p:nvSpPr>
            <p:spPr bwMode="auto">
              <a:xfrm rot="5400000" flipH="1">
                <a:off x="6140045" y="373408"/>
                <a:ext cx="28477" cy="0"/>
              </a:xfrm>
              <a:prstGeom prst="line">
                <a:avLst/>
              </a:prstGeom>
              <a:noFill/>
              <a:ln w="4763" cap="rnd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pPr algn="ctr"/>
                <a:endParaRPr lang="fr-FR"/>
              </a:p>
            </p:txBody>
          </p:sp>
          <p:sp>
            <p:nvSpPr>
              <p:cNvPr id="378" name="Rectangle 320">
                <a:extLst>
                  <a:ext uri="{FF2B5EF4-FFF2-40B4-BE49-F238E27FC236}">
                    <a16:creationId xmlns:a16="http://schemas.microsoft.com/office/drawing/2014/main" id="{37745B18-6365-499B-A522-165F606B13F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672976" y="271261"/>
                <a:ext cx="3526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0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79" name="Rectangle 321">
                <a:extLst>
                  <a:ext uri="{FF2B5EF4-FFF2-40B4-BE49-F238E27FC236}">
                    <a16:creationId xmlns:a16="http://schemas.microsoft.com/office/drawing/2014/main" id="{5C0DF71C-FB83-4850-B0FC-ABBEFB4C497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66663" y="271261"/>
                <a:ext cx="3526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2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0" name="Rectangle 322">
                <a:extLst>
                  <a:ext uri="{FF2B5EF4-FFF2-40B4-BE49-F238E27FC236}">
                    <a16:creationId xmlns:a16="http://schemas.microsoft.com/office/drawing/2014/main" id="{DE90D9FF-3976-4C6A-9CDD-7C7CDAF403F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257176" y="271261"/>
                <a:ext cx="3526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5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4</a:t>
                </a:r>
                <a:endParaRPr kumimoji="0" lang="fr-FR" altLang="fr-F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1" name="Rectangle 323">
                <a:extLst>
                  <a:ext uri="{FF2B5EF4-FFF2-40B4-BE49-F238E27FC236}">
                    <a16:creationId xmlns:a16="http://schemas.microsoft.com/office/drawing/2014/main" id="{1C54492C-4FF5-4955-A51D-443AB2EF83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552451" y="271261"/>
                <a:ext cx="3526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6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2" name="Rectangle 324">
                <a:extLst>
                  <a:ext uri="{FF2B5EF4-FFF2-40B4-BE49-F238E27FC236}">
                    <a16:creationId xmlns:a16="http://schemas.microsoft.com/office/drawing/2014/main" id="{094E1978-793E-4085-8612-71B129F50EE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846138" y="271261"/>
                <a:ext cx="35266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8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3" name="Rectangle 325">
                <a:extLst>
                  <a:ext uri="{FF2B5EF4-FFF2-40B4-BE49-F238E27FC236}">
                    <a16:creationId xmlns:a16="http://schemas.microsoft.com/office/drawing/2014/main" id="{D906002B-E734-4048-A6B3-CEC37BCF80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119017" y="271261"/>
                <a:ext cx="70532" cy="7694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5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10</a:t>
                </a:r>
                <a:endParaRPr kumimoji="0" lang="fr-FR" altLang="fr-F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86" name="Rectangle 328">
                <a:extLst>
                  <a:ext uri="{FF2B5EF4-FFF2-40B4-BE49-F238E27FC236}">
                    <a16:creationId xmlns:a16="http://schemas.microsoft.com/office/drawing/2014/main" id="{10912998-1945-4338-80C5-EE64E0E4A1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5107809" y="145257"/>
                <a:ext cx="721352" cy="123111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ctr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fr-FR" altLang="fr-FR" sz="8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q-value (-log10)</a:t>
                </a:r>
                <a:endParaRPr kumimoji="0" lang="fr-FR" altLang="fr-FR" sz="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395" name="ZoneTexte 394">
              <a:extLst>
                <a:ext uri="{FF2B5EF4-FFF2-40B4-BE49-F238E27FC236}">
                  <a16:creationId xmlns:a16="http://schemas.microsoft.com/office/drawing/2014/main" id="{6E630389-1896-46D5-91A3-A0C0C8115C1D}"/>
                </a:ext>
              </a:extLst>
            </p:cNvPr>
            <p:cNvSpPr txBox="1"/>
            <p:nvPr/>
          </p:nvSpPr>
          <p:spPr>
            <a:xfrm>
              <a:off x="5644053" y="1411118"/>
              <a:ext cx="915635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fr-FR" sz="1000" b="1" i="1" dirty="0">
                  <a:latin typeface="Arial" panose="020B0604020202020204" pitchFamily="34" charset="0"/>
                  <a:cs typeface="Arial" panose="020B0604020202020204" pitchFamily="34" charset="0"/>
                </a:rPr>
                <a:t>CSPG4</a:t>
              </a:r>
            </a:p>
            <a:p>
              <a:pPr algn="ctr"/>
              <a:r>
                <a:rPr lang="fr-FR" sz="1000" b="1" dirty="0">
                  <a:latin typeface="Arial" panose="020B0604020202020204" pitchFamily="34" charset="0"/>
                  <a:cs typeface="Arial" panose="020B0604020202020204" pitchFamily="34" charset="0"/>
                </a:rPr>
                <a:t>high vs. </a:t>
              </a:r>
              <a:r>
                <a:rPr lang="fr-FR" sz="1000" b="1" dirty="0" err="1">
                  <a:latin typeface="Arial" panose="020B0604020202020204" pitchFamily="34" charset="0"/>
                  <a:cs typeface="Arial" panose="020B0604020202020204" pitchFamily="34" charset="0"/>
                </a:rPr>
                <a:t>low</a:t>
              </a:r>
              <a:endParaRPr lang="fr-FR" sz="1000" b="1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1" name="Rectangle 328">
              <a:extLst>
                <a:ext uri="{FF2B5EF4-FFF2-40B4-BE49-F238E27FC236}">
                  <a16:creationId xmlns:a16="http://schemas.microsoft.com/office/drawing/2014/main" id="{310DFB87-2EAC-4103-ACFB-065BE0D4CA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798651" y="5827401"/>
              <a:ext cx="562654" cy="10772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fr-FR" altLang="fr-FR" sz="700" b="0" i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Student</a:t>
              </a:r>
              <a:r>
                <a:rPr kumimoji="0" lang="fr-FR" altLang="fr-FR" sz="700" b="0" i="1" u="none" strike="noStrike" cap="none" normalizeH="0" baseline="0" dirty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, </a:t>
              </a:r>
              <a:r>
                <a:rPr kumimoji="0" lang="fr-FR" altLang="fr-FR" sz="700" b="0" i="1" u="none" strike="noStrike" cap="none" normalizeH="0" baseline="0" dirty="0" err="1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t-test</a:t>
              </a:r>
              <a:endParaRPr kumimoji="0" lang="fr-FR" altLang="fr-FR" sz="7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</p:grpSp>
      <p:sp>
        <p:nvSpPr>
          <p:cNvPr id="423" name="ZoneTexte 422">
            <a:extLst>
              <a:ext uri="{FF2B5EF4-FFF2-40B4-BE49-F238E27FC236}">
                <a16:creationId xmlns:a16="http://schemas.microsoft.com/office/drawing/2014/main" id="{2385E9F9-C44E-4A78-8B1F-D67D2124A603}"/>
              </a:ext>
            </a:extLst>
          </p:cNvPr>
          <p:cNvSpPr txBox="1"/>
          <p:nvPr/>
        </p:nvSpPr>
        <p:spPr>
          <a:xfrm>
            <a:off x="8621485" y="176247"/>
            <a:ext cx="107273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Figure S5</a:t>
            </a:r>
            <a:endParaRPr lang="fr-FR" sz="12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567536" y="822358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A</a:t>
            </a:r>
            <a:endParaRPr lang="fr-FR"/>
          </a:p>
        </p:txBody>
      </p:sp>
      <p:sp>
        <p:nvSpPr>
          <p:cNvPr id="223" name="ZoneTexte 222"/>
          <p:cNvSpPr txBox="1"/>
          <p:nvPr/>
        </p:nvSpPr>
        <p:spPr>
          <a:xfrm>
            <a:off x="5732766" y="822359"/>
            <a:ext cx="31771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mtClean="0"/>
              <a:t>B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388920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ésentation1" id="{FFDE2A1E-F6AB-4004-A3D1-6AF21C19DCFA}" vid="{0F081961-9B9E-49D8-AE51-8A90C583630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Default_ArialA4</Template>
  <TotalTime>31</TotalTime>
  <Words>66</Words>
  <Application>Microsoft Office PowerPoint</Application>
  <PresentationFormat>Format A4 (210 x 297 mm)</PresentationFormat>
  <Paragraphs>38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Pascal Finetti</dc:creator>
  <cp:lastModifiedBy>BERTUCCI Francois</cp:lastModifiedBy>
  <cp:revision>2</cp:revision>
  <dcterms:created xsi:type="dcterms:W3CDTF">2022-09-19T15:33:31Z</dcterms:created>
  <dcterms:modified xsi:type="dcterms:W3CDTF">2022-09-24T07:22:12Z</dcterms:modified>
</cp:coreProperties>
</file>