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184F-5C12-9410-DC31-B762DD77A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D07E7-D3DC-B349-323E-83BCCBC4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A85CD-EC69-70C9-4435-437ED116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5879A-E9FA-0A87-A4BD-74639F556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2707F-CC42-B9A1-B223-85932595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CA8E-E16E-2A2A-0D2B-EAD51357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E4690-694C-86A2-93E6-79FD29813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D5F38-6094-81D9-549A-B8788993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263AF-BC2D-9615-C05E-2EC225BB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C877A-E0BA-C4FB-8602-ED824B10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952D2-4A8C-CA31-72C4-9DF047EE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78A8E-F16B-9528-B463-3F6AAAD2E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2239E-8C8F-260F-B413-D7EDBBB1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9D9D4-10DF-25A2-CB4C-DE0B8C33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30E6B-EFEA-6111-0B7C-92463A6D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7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B6D6-3A74-FBED-0333-D36242C8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4986-8A43-B4DE-8479-A03936E2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BC16-4D83-F64F-921C-D0370B98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2A632-FA64-7BCD-E76F-6DE52A4F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CDBE4-341A-2866-DA1E-F541585E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0055-A319-89BF-19A9-AD08EF89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13728-B163-476B-9FE7-3999EEAC9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ED8E-B6D4-6449-9B42-DE46B26B8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174C-550B-3FB0-040A-385709D7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AEA16-D681-F04A-B368-04220F34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E8EA-8BE3-574B-A3FE-D1338ED9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4AEBA-B8D5-51BB-C122-A70AECD4F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EECBC-EB9C-A67C-A2F2-DEA65CDD8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248D9-F542-A123-E02D-390EEAC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BBD0C-2779-5F52-1F2A-98BD92D0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DDE5A-0FBE-1957-0AF5-88013459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11AC-DDD9-B8F6-332B-A3E03454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CA245-D139-BC87-5545-DB2BF9273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DCB7-4FBD-F67C-546B-13CB1B0E1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F3724-36FD-A83E-84C2-FDBE79C10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EE493-BA7F-8BD7-8197-5ED0F7395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F0D52-913B-F831-5DFF-BEF7E60F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ADEB1-882F-E432-CEA6-22737D9B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AB069-8988-3D57-2420-9113FBED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33A7-14A6-536F-F53A-0D277BF5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F3297-012A-98D0-F2CD-A4618CF0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9C719-5D21-14FB-B6EE-8A4BDF8B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44D37-DF32-FBDA-BBA5-0F4B3785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C1ADB-D7A1-6DB8-AA94-0A032217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B44B2-BFBD-177E-D570-03C52D484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2E9C2-4280-B4C2-67A5-402CF5F1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5C31-50D4-5AF5-54D7-D6F94AD2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EF4D4-3DF1-7566-F9EE-A35C5A432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35296-7F28-1E1C-EA15-F9C16B7F7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CC7CB-87C7-F1B2-FF48-5BFEA17C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9CA2D-C122-8873-E22F-7B655D92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2F90C-56D5-0A90-0CED-CDE1B5A4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2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61F3-A22C-33CD-EBC6-A5AA3F9E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7BCA7-90D6-60FD-5A3F-722C9C1C8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67281-8E25-6178-2ECE-A079DBFB1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69A92-BCDA-7A47-1CCC-AD609E91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C8F72-F26D-19B0-B14D-50C6B663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E7DFD-0860-5D27-448A-04AD1FE4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D9C6-90E3-6488-7632-FCC9275A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39CE-5D24-F9AB-04B0-4889E56A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63F1F-C102-DAD6-0C90-33CEED0D6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6147-B9AD-4657-8CAE-C17D90660E98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0EF-75B9-1D7A-3007-287F7F515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1BFB-0A4E-8EB8-20F8-0A06CC907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24FC6-BB10-40FB-835F-2090EDA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40612" y="36032"/>
            <a:ext cx="5285126" cy="6734879"/>
            <a:chOff x="340612" y="36032"/>
            <a:chExt cx="5285126" cy="6734879"/>
          </a:xfrm>
        </p:grpSpPr>
        <p:grpSp>
          <p:nvGrpSpPr>
            <p:cNvPr id="45" name="Group 44"/>
            <p:cNvGrpSpPr/>
            <p:nvPr/>
          </p:nvGrpSpPr>
          <p:grpSpPr>
            <a:xfrm>
              <a:off x="730654" y="216851"/>
              <a:ext cx="4895084" cy="6554059"/>
              <a:chOff x="721945" y="127317"/>
              <a:chExt cx="4895084" cy="6554059"/>
            </a:xfrm>
          </p:grpSpPr>
          <p:sp>
            <p:nvSpPr>
              <p:cNvPr id="9" name="TextBox 8"/>
              <p:cNvSpPr txBox="1"/>
              <p:nvPr/>
            </p:nvSpPr>
            <p:spPr>
              <a:xfrm rot="5400000">
                <a:off x="547057" y="371135"/>
                <a:ext cx="58060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FAAP20 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5400000">
                <a:off x="702393" y="351899"/>
                <a:ext cx="61908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POLDIP2 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5400000">
                <a:off x="1284618" y="410408"/>
                <a:ext cx="50206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POLD1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5400000">
                <a:off x="1131687" y="432049"/>
                <a:ext cx="45878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ISG15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5400000">
                <a:off x="907422" y="382356"/>
                <a:ext cx="55816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PARP10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5400000">
                <a:off x="1522509" y="473727"/>
                <a:ext cx="3754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VCP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5400000">
                <a:off x="1560024" y="336670"/>
                <a:ext cx="64953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KIAA0101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5400000">
                <a:off x="1816350" y="418424"/>
                <a:ext cx="48603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POLE2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5400000">
                <a:off x="2007753" y="435255"/>
                <a:ext cx="4523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PCNA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5400000">
                <a:off x="2227209" y="480139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DTL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5400000">
                <a:off x="2328844" y="407202"/>
                <a:ext cx="50847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UBE2A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5400000">
                <a:off x="2506622" y="410408"/>
                <a:ext cx="50206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UBE2B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5400000">
                <a:off x="2791646" y="346288"/>
                <a:ext cx="6303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PRIMPOL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5400000">
                <a:off x="3080032" y="460102"/>
                <a:ext cx="4026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</a:rPr>
                  <a:t>POLI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5400000">
                <a:off x="3904801" y="412011"/>
                <a:ext cx="49885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SPRTN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5400000">
                <a:off x="3762290" y="444072"/>
                <a:ext cx="43473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</a:rPr>
                  <a:t>POLK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5400000">
                <a:off x="3564474" y="420828"/>
                <a:ext cx="48122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</a:rPr>
                  <a:t>REV3L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5400000">
                <a:off x="3239375" y="444873"/>
                <a:ext cx="43313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</a:rPr>
                  <a:t>REV1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5400000">
                <a:off x="3389101" y="420027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ZBTB1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5400000">
                <a:off x="2649936" y="379150"/>
                <a:ext cx="56457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NEXMIF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4106625" y="439263"/>
                <a:ext cx="44435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</a:rPr>
                  <a:t>POLH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5400000">
                <a:off x="4249128" y="407202"/>
                <a:ext cx="50847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RAD18</a:t>
                </a:r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85725" y="3066687"/>
                <a:ext cx="831304" cy="423436"/>
              </a:xfrm>
              <a:prstGeom prst="rect">
                <a:avLst/>
              </a:prstGeom>
            </p:spPr>
          </p:pic>
          <p:grpSp>
            <p:nvGrpSpPr>
              <p:cNvPr id="42" name="Group 41"/>
              <p:cNvGrpSpPr/>
              <p:nvPr/>
            </p:nvGrpSpPr>
            <p:grpSpPr>
              <a:xfrm rot="5400000">
                <a:off x="-311532" y="1751063"/>
                <a:ext cx="5978915" cy="3881711"/>
                <a:chOff x="-8481058" y="1529168"/>
                <a:chExt cx="20640126" cy="3881711"/>
              </a:xfrm>
            </p:grpSpPr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-8481058" y="1534204"/>
                  <a:ext cx="15963900" cy="3876675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034618" y="1529168"/>
                  <a:ext cx="5124450" cy="3876675"/>
                </a:xfrm>
                <a:prstGeom prst="rect">
                  <a:avLst/>
                </a:prstGeom>
              </p:spPr>
            </p:pic>
          </p:grpSp>
        </p:grpSp>
        <p:sp>
          <p:nvSpPr>
            <p:cNvPr id="47" name="TextBox 46"/>
            <p:cNvSpPr txBox="1"/>
            <p:nvPr/>
          </p:nvSpPr>
          <p:spPr>
            <a:xfrm>
              <a:off x="1699134" y="36032"/>
              <a:ext cx="19699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/>
                <a:t>Translesion</a:t>
              </a:r>
              <a:r>
                <a:rPr lang="en-US" sz="1200" b="1" dirty="0"/>
                <a:t> Synthesis Genes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-383689" y="3229439"/>
              <a:ext cx="17256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Cervical Cancer Samples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45778" y="269104"/>
              <a:ext cx="38766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63489" y="791995"/>
              <a:ext cx="0" cy="59789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822" y="3156221"/>
            <a:ext cx="5508567" cy="356804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A6D2886-D466-472C-909B-FC01A06C8A1A}"/>
              </a:ext>
            </a:extLst>
          </p:cNvPr>
          <p:cNvSpPr txBox="1"/>
          <p:nvPr/>
        </p:nvSpPr>
        <p:spPr>
          <a:xfrm>
            <a:off x="2389" y="1295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6D2886-D466-472C-909B-FC01A06C8A1A}"/>
              </a:ext>
            </a:extLst>
          </p:cNvPr>
          <p:cNvSpPr txBox="1"/>
          <p:nvPr/>
        </p:nvSpPr>
        <p:spPr>
          <a:xfrm>
            <a:off x="6084937" y="17026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01A5812-766E-A76F-7C4A-D87CCE5EB2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1089" y="216851"/>
            <a:ext cx="3376930" cy="243459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3CD4F52-D261-3698-2C93-AC5FA9363710}"/>
              </a:ext>
            </a:extLst>
          </p:cNvPr>
          <p:cNvSpPr txBox="1"/>
          <p:nvPr/>
        </p:nvSpPr>
        <p:spPr>
          <a:xfrm>
            <a:off x="6096000" y="31880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1158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ED38B0-94F8-4446-8423-592852678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25" y="491302"/>
            <a:ext cx="2667699" cy="148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3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73F813CB5D84DAB6963165EE982A9" ma:contentTypeVersion="15" ma:contentTypeDescription="Create a new document." ma:contentTypeScope="" ma:versionID="8fe3b7a06206bfd4714dbffdf323741e">
  <xsd:schema xmlns:xsd="http://www.w3.org/2001/XMLSchema" xmlns:xs="http://www.w3.org/2001/XMLSchema" xmlns:p="http://schemas.microsoft.com/office/2006/metadata/properties" xmlns:ns2="5b1e08d8-e182-4cc5-904d-bf54164a6507" xmlns:ns3="fef652ab-d5b0-424d-bede-815189db6c06" targetNamespace="http://schemas.microsoft.com/office/2006/metadata/properties" ma:root="true" ma:fieldsID="a48d6294a280bbbf27d1345ae9679762" ns2:_="" ns3:_="">
    <xsd:import namespace="5b1e08d8-e182-4cc5-904d-bf54164a6507"/>
    <xsd:import namespace="fef652ab-d5b0-424d-bede-815189db6c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e08d8-e182-4cc5-904d-bf54164a65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1081b34-712d-4951-9166-1210a93d2c91}" ma:internalName="TaxCatchAll" ma:showField="CatchAllData" ma:web="5b1e08d8-e182-4cc5-904d-bf54164a6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652ab-d5b0-424d-bede-815189db6c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f652ab-d5b0-424d-bede-815189db6c06">
      <Terms xmlns="http://schemas.microsoft.com/office/infopath/2007/PartnerControls"/>
    </lcf76f155ced4ddcb4097134ff3c332f>
    <TaxCatchAll xmlns="5b1e08d8-e182-4cc5-904d-bf54164a6507" xsi:nil="true"/>
  </documentManagement>
</p:properties>
</file>

<file path=customXml/itemProps1.xml><?xml version="1.0" encoding="utf-8"?>
<ds:datastoreItem xmlns:ds="http://schemas.openxmlformats.org/officeDocument/2006/customXml" ds:itemID="{7828C978-A39A-4A73-B82B-AEA49B3764D3}"/>
</file>

<file path=customXml/itemProps2.xml><?xml version="1.0" encoding="utf-8"?>
<ds:datastoreItem xmlns:ds="http://schemas.openxmlformats.org/officeDocument/2006/customXml" ds:itemID="{4D5CBDE7-3387-4286-8A83-F1003E22E2C9}"/>
</file>

<file path=customXml/itemProps3.xml><?xml version="1.0" encoding="utf-8"?>
<ds:datastoreItem xmlns:ds="http://schemas.openxmlformats.org/officeDocument/2006/customXml" ds:itemID="{74533898-A8E1-49D7-9753-953B1F55B522}"/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31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Wallace</dc:creator>
  <cp:lastModifiedBy>Nicholas Wallace</cp:lastModifiedBy>
  <cp:revision>2</cp:revision>
  <dcterms:created xsi:type="dcterms:W3CDTF">2022-06-25T15:57:04Z</dcterms:created>
  <dcterms:modified xsi:type="dcterms:W3CDTF">2022-08-06T17:13:13Z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0x01010045E73F813CB5D84DAB6963165EE982A9</vt:lpwstr>
  </property>
</Properties>
</file>