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A545302-2B77-4B27-879C-E2938CE1C4BE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0FF5A2A-FAA2-4263-826D-44E0F45096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58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FA2-1116-4669-91BF-13CB2CB0F6AC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FFA-6A06-4005-84F5-82D402F18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06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FA2-1116-4669-91BF-13CB2CB0F6AC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FFA-6A06-4005-84F5-82D402F18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27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FA2-1116-4669-91BF-13CB2CB0F6AC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FFA-6A06-4005-84F5-82D402F18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499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FA2-1116-4669-91BF-13CB2CB0F6AC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FFA-6A06-4005-84F5-82D402F18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850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FA2-1116-4669-91BF-13CB2CB0F6AC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FFA-6A06-4005-84F5-82D402F18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63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FA2-1116-4669-91BF-13CB2CB0F6AC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FFA-6A06-4005-84F5-82D402F18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41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FA2-1116-4669-91BF-13CB2CB0F6AC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FFA-6A06-4005-84F5-82D402F18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26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FA2-1116-4669-91BF-13CB2CB0F6AC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FFA-6A06-4005-84F5-82D402F18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22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FA2-1116-4669-91BF-13CB2CB0F6AC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FFA-6A06-4005-84F5-82D402F18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96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FA2-1116-4669-91BF-13CB2CB0F6AC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FFA-6A06-4005-84F5-82D402F18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31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5FA2-1116-4669-91BF-13CB2CB0F6AC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FFA-6A06-4005-84F5-82D402F18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26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45FA2-1116-4669-91BF-13CB2CB0F6AC}" type="datetimeFigureOut">
              <a:rPr kumimoji="1" lang="ja-JP" altLang="en-US" smtClean="0"/>
              <a:t>2013/6/18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9EFFA-6A06-4005-84F5-82D402F184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11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430" y="0"/>
            <a:ext cx="348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Figure S2.</a:t>
            </a:r>
            <a:endParaRPr kumimoji="1"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1000" contrast="-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9139"/>
          <a:stretch/>
        </p:blipFill>
        <p:spPr bwMode="auto">
          <a:xfrm>
            <a:off x="225440" y="841723"/>
            <a:ext cx="1960831" cy="1757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33" b="11121"/>
          <a:stretch/>
        </p:blipFill>
        <p:spPr bwMode="auto">
          <a:xfrm>
            <a:off x="124449" y="2696578"/>
            <a:ext cx="1970358" cy="175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49" t="13420" r="14049" b="16400"/>
          <a:stretch/>
        </p:blipFill>
        <p:spPr bwMode="auto">
          <a:xfrm>
            <a:off x="268465" y="4562656"/>
            <a:ext cx="1970358" cy="1766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直線矢印コネクタ 11"/>
          <p:cNvCxnSpPr/>
          <p:nvPr/>
        </p:nvCxnSpPr>
        <p:spPr>
          <a:xfrm flipV="1">
            <a:off x="712356" y="2222048"/>
            <a:ext cx="476359" cy="214546"/>
          </a:xfrm>
          <a:prstGeom prst="straightConnector1">
            <a:avLst/>
          </a:prstGeom>
          <a:ln w="1905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二等辺三角形 12"/>
          <p:cNvSpPr/>
          <p:nvPr/>
        </p:nvSpPr>
        <p:spPr>
          <a:xfrm rot="17310254">
            <a:off x="784380" y="1266112"/>
            <a:ext cx="78482" cy="24140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4" name="二等辺三角形 13"/>
          <p:cNvSpPr/>
          <p:nvPr/>
        </p:nvSpPr>
        <p:spPr>
          <a:xfrm rot="13522003">
            <a:off x="1276380" y="1356996"/>
            <a:ext cx="127026" cy="288049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フリーフォーム 4"/>
          <p:cNvSpPr/>
          <p:nvPr/>
        </p:nvSpPr>
        <p:spPr>
          <a:xfrm>
            <a:off x="688866" y="2874127"/>
            <a:ext cx="285978" cy="289114"/>
          </a:xfrm>
          <a:custGeom>
            <a:avLst/>
            <a:gdLst>
              <a:gd name="connsiteX0" fmla="*/ 285910 w 285978"/>
              <a:gd name="connsiteY0" fmla="*/ 139700 h 289114"/>
              <a:gd name="connsiteX1" fmla="*/ 270035 w 285978"/>
              <a:gd name="connsiteY1" fmla="*/ 152400 h 289114"/>
              <a:gd name="connsiteX2" fmla="*/ 260510 w 285978"/>
              <a:gd name="connsiteY2" fmla="*/ 158750 h 289114"/>
              <a:gd name="connsiteX3" fmla="*/ 241460 w 285978"/>
              <a:gd name="connsiteY3" fmla="*/ 174625 h 289114"/>
              <a:gd name="connsiteX4" fmla="*/ 219235 w 285978"/>
              <a:gd name="connsiteY4" fmla="*/ 196850 h 289114"/>
              <a:gd name="connsiteX5" fmla="*/ 190660 w 285978"/>
              <a:gd name="connsiteY5" fmla="*/ 219075 h 289114"/>
              <a:gd name="connsiteX6" fmla="*/ 181135 w 285978"/>
              <a:gd name="connsiteY6" fmla="*/ 222250 h 289114"/>
              <a:gd name="connsiteX7" fmla="*/ 174785 w 285978"/>
              <a:gd name="connsiteY7" fmla="*/ 231775 h 289114"/>
              <a:gd name="connsiteX8" fmla="*/ 155735 w 285978"/>
              <a:gd name="connsiteY8" fmla="*/ 244475 h 289114"/>
              <a:gd name="connsiteX9" fmla="*/ 139860 w 285978"/>
              <a:gd name="connsiteY9" fmla="*/ 257175 h 289114"/>
              <a:gd name="connsiteX10" fmla="*/ 111285 w 285978"/>
              <a:gd name="connsiteY10" fmla="*/ 273050 h 289114"/>
              <a:gd name="connsiteX11" fmla="*/ 101760 w 285978"/>
              <a:gd name="connsiteY11" fmla="*/ 282575 h 289114"/>
              <a:gd name="connsiteX12" fmla="*/ 76360 w 285978"/>
              <a:gd name="connsiteY12" fmla="*/ 288925 h 289114"/>
              <a:gd name="connsiteX13" fmla="*/ 19210 w 285978"/>
              <a:gd name="connsiteY13" fmla="*/ 285750 h 289114"/>
              <a:gd name="connsiteX14" fmla="*/ 6510 w 285978"/>
              <a:gd name="connsiteY14" fmla="*/ 266700 h 289114"/>
              <a:gd name="connsiteX15" fmla="*/ 3335 w 285978"/>
              <a:gd name="connsiteY15" fmla="*/ 254000 h 289114"/>
              <a:gd name="connsiteX16" fmla="*/ 160 w 285978"/>
              <a:gd name="connsiteY16" fmla="*/ 244475 h 289114"/>
              <a:gd name="connsiteX17" fmla="*/ 6510 w 285978"/>
              <a:gd name="connsiteY17" fmla="*/ 123825 h 289114"/>
              <a:gd name="connsiteX18" fmla="*/ 12860 w 285978"/>
              <a:gd name="connsiteY18" fmla="*/ 101600 h 289114"/>
              <a:gd name="connsiteX19" fmla="*/ 16035 w 285978"/>
              <a:gd name="connsiteY19" fmla="*/ 73025 h 289114"/>
              <a:gd name="connsiteX20" fmla="*/ 19210 w 285978"/>
              <a:gd name="connsiteY20" fmla="*/ 63500 h 289114"/>
              <a:gd name="connsiteX21" fmla="*/ 31910 w 285978"/>
              <a:gd name="connsiteY21" fmla="*/ 44450 h 289114"/>
              <a:gd name="connsiteX22" fmla="*/ 50960 w 285978"/>
              <a:gd name="connsiteY22" fmla="*/ 38100 h 289114"/>
              <a:gd name="connsiteX23" fmla="*/ 120810 w 285978"/>
              <a:gd name="connsiteY23" fmla="*/ 34925 h 289114"/>
              <a:gd name="connsiteX24" fmla="*/ 139860 w 285978"/>
              <a:gd name="connsiteY24" fmla="*/ 28575 h 289114"/>
              <a:gd name="connsiteX25" fmla="*/ 149385 w 285978"/>
              <a:gd name="connsiteY25" fmla="*/ 25400 h 289114"/>
              <a:gd name="connsiteX26" fmla="*/ 158910 w 285978"/>
              <a:gd name="connsiteY26" fmla="*/ 19050 h 289114"/>
              <a:gd name="connsiteX27" fmla="*/ 168435 w 285978"/>
              <a:gd name="connsiteY27" fmla="*/ 15875 h 289114"/>
              <a:gd name="connsiteX28" fmla="*/ 200185 w 285978"/>
              <a:gd name="connsiteY28" fmla="*/ 0 h 289114"/>
              <a:gd name="connsiteX29" fmla="*/ 228760 w 285978"/>
              <a:gd name="connsiteY29" fmla="*/ 3175 h 289114"/>
              <a:gd name="connsiteX30" fmla="*/ 238285 w 285978"/>
              <a:gd name="connsiteY30" fmla="*/ 6350 h 289114"/>
              <a:gd name="connsiteX31" fmla="*/ 244635 w 285978"/>
              <a:gd name="connsiteY31" fmla="*/ 15875 h 289114"/>
              <a:gd name="connsiteX32" fmla="*/ 254160 w 285978"/>
              <a:gd name="connsiteY32" fmla="*/ 22225 h 289114"/>
              <a:gd name="connsiteX33" fmla="*/ 273210 w 285978"/>
              <a:gd name="connsiteY33" fmla="*/ 50800 h 289114"/>
              <a:gd name="connsiteX34" fmla="*/ 279560 w 285978"/>
              <a:gd name="connsiteY34" fmla="*/ 60325 h 289114"/>
              <a:gd name="connsiteX35" fmla="*/ 282735 w 285978"/>
              <a:gd name="connsiteY35" fmla="*/ 69850 h 289114"/>
              <a:gd name="connsiteX36" fmla="*/ 273210 w 285978"/>
              <a:gd name="connsiteY36" fmla="*/ 139700 h 289114"/>
              <a:gd name="connsiteX37" fmla="*/ 263685 w 285978"/>
              <a:gd name="connsiteY37" fmla="*/ 146050 h 289114"/>
              <a:gd name="connsiteX38" fmla="*/ 285910 w 285978"/>
              <a:gd name="connsiteY38" fmla="*/ 139700 h 2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85978" h="289114">
                <a:moveTo>
                  <a:pt x="285910" y="139700"/>
                </a:moveTo>
                <a:cubicBezTo>
                  <a:pt x="286968" y="140758"/>
                  <a:pt x="275456" y="148334"/>
                  <a:pt x="270035" y="152400"/>
                </a:cubicBezTo>
                <a:cubicBezTo>
                  <a:pt x="266982" y="154690"/>
                  <a:pt x="263441" y="156307"/>
                  <a:pt x="260510" y="158750"/>
                </a:cubicBezTo>
                <a:cubicBezTo>
                  <a:pt x="236064" y="179122"/>
                  <a:pt x="265109" y="158859"/>
                  <a:pt x="241460" y="174625"/>
                </a:cubicBezTo>
                <a:cubicBezTo>
                  <a:pt x="226904" y="196460"/>
                  <a:pt x="236000" y="191262"/>
                  <a:pt x="219235" y="196850"/>
                </a:cubicBezTo>
                <a:cubicBezTo>
                  <a:pt x="204314" y="211771"/>
                  <a:pt x="213446" y="203884"/>
                  <a:pt x="190660" y="219075"/>
                </a:cubicBezTo>
                <a:cubicBezTo>
                  <a:pt x="187875" y="220931"/>
                  <a:pt x="184310" y="221192"/>
                  <a:pt x="181135" y="222250"/>
                </a:cubicBezTo>
                <a:cubicBezTo>
                  <a:pt x="179018" y="225425"/>
                  <a:pt x="177657" y="229262"/>
                  <a:pt x="174785" y="231775"/>
                </a:cubicBezTo>
                <a:cubicBezTo>
                  <a:pt x="169042" y="236801"/>
                  <a:pt x="155735" y="244475"/>
                  <a:pt x="155735" y="244475"/>
                </a:cubicBezTo>
                <a:cubicBezTo>
                  <a:pt x="144002" y="262074"/>
                  <a:pt x="156098" y="248154"/>
                  <a:pt x="139860" y="257175"/>
                </a:cubicBezTo>
                <a:cubicBezTo>
                  <a:pt x="107108" y="275371"/>
                  <a:pt x="132838" y="265866"/>
                  <a:pt x="111285" y="273050"/>
                </a:cubicBezTo>
                <a:cubicBezTo>
                  <a:pt x="108110" y="276225"/>
                  <a:pt x="105496" y="280084"/>
                  <a:pt x="101760" y="282575"/>
                </a:cubicBezTo>
                <a:cubicBezTo>
                  <a:pt x="97576" y="285364"/>
                  <a:pt x="78650" y="288467"/>
                  <a:pt x="76360" y="288925"/>
                </a:cubicBezTo>
                <a:cubicBezTo>
                  <a:pt x="57310" y="287867"/>
                  <a:pt x="37391" y="291535"/>
                  <a:pt x="19210" y="285750"/>
                </a:cubicBezTo>
                <a:cubicBezTo>
                  <a:pt x="11938" y="283436"/>
                  <a:pt x="6510" y="266700"/>
                  <a:pt x="6510" y="266700"/>
                </a:cubicBezTo>
                <a:cubicBezTo>
                  <a:pt x="5452" y="262467"/>
                  <a:pt x="4534" y="258196"/>
                  <a:pt x="3335" y="254000"/>
                </a:cubicBezTo>
                <a:cubicBezTo>
                  <a:pt x="2416" y="250782"/>
                  <a:pt x="160" y="247822"/>
                  <a:pt x="160" y="244475"/>
                </a:cubicBezTo>
                <a:cubicBezTo>
                  <a:pt x="160" y="199351"/>
                  <a:pt x="-1594" y="164345"/>
                  <a:pt x="6510" y="123825"/>
                </a:cubicBezTo>
                <a:cubicBezTo>
                  <a:pt x="8503" y="113858"/>
                  <a:pt x="9834" y="110678"/>
                  <a:pt x="12860" y="101600"/>
                </a:cubicBezTo>
                <a:cubicBezTo>
                  <a:pt x="13918" y="92075"/>
                  <a:pt x="14459" y="82478"/>
                  <a:pt x="16035" y="73025"/>
                </a:cubicBezTo>
                <a:cubicBezTo>
                  <a:pt x="16585" y="69724"/>
                  <a:pt x="17585" y="66426"/>
                  <a:pt x="19210" y="63500"/>
                </a:cubicBezTo>
                <a:cubicBezTo>
                  <a:pt x="22916" y="56829"/>
                  <a:pt x="27677" y="50800"/>
                  <a:pt x="31910" y="44450"/>
                </a:cubicBezTo>
                <a:cubicBezTo>
                  <a:pt x="35623" y="38881"/>
                  <a:pt x="44610" y="40217"/>
                  <a:pt x="50960" y="38100"/>
                </a:cubicBezTo>
                <a:cubicBezTo>
                  <a:pt x="73071" y="30730"/>
                  <a:pt x="97527" y="35983"/>
                  <a:pt x="120810" y="34925"/>
                </a:cubicBezTo>
                <a:lnTo>
                  <a:pt x="139860" y="28575"/>
                </a:lnTo>
                <a:lnTo>
                  <a:pt x="149385" y="25400"/>
                </a:lnTo>
                <a:cubicBezTo>
                  <a:pt x="152560" y="23283"/>
                  <a:pt x="155497" y="20757"/>
                  <a:pt x="158910" y="19050"/>
                </a:cubicBezTo>
                <a:cubicBezTo>
                  <a:pt x="161903" y="17553"/>
                  <a:pt x="165509" y="17500"/>
                  <a:pt x="168435" y="15875"/>
                </a:cubicBezTo>
                <a:cubicBezTo>
                  <a:pt x="199363" y="-1307"/>
                  <a:pt x="175365" y="6205"/>
                  <a:pt x="200185" y="0"/>
                </a:cubicBezTo>
                <a:cubicBezTo>
                  <a:pt x="209710" y="1058"/>
                  <a:pt x="219307" y="1599"/>
                  <a:pt x="228760" y="3175"/>
                </a:cubicBezTo>
                <a:cubicBezTo>
                  <a:pt x="232061" y="3725"/>
                  <a:pt x="235672" y="4259"/>
                  <a:pt x="238285" y="6350"/>
                </a:cubicBezTo>
                <a:cubicBezTo>
                  <a:pt x="241265" y="8734"/>
                  <a:pt x="241937" y="13177"/>
                  <a:pt x="244635" y="15875"/>
                </a:cubicBezTo>
                <a:cubicBezTo>
                  <a:pt x="247333" y="18573"/>
                  <a:pt x="250985" y="20108"/>
                  <a:pt x="254160" y="22225"/>
                </a:cubicBezTo>
                <a:lnTo>
                  <a:pt x="273210" y="50800"/>
                </a:lnTo>
                <a:cubicBezTo>
                  <a:pt x="275327" y="53975"/>
                  <a:pt x="278353" y="56705"/>
                  <a:pt x="279560" y="60325"/>
                </a:cubicBezTo>
                <a:lnTo>
                  <a:pt x="282735" y="69850"/>
                </a:lnTo>
                <a:cubicBezTo>
                  <a:pt x="281927" y="85193"/>
                  <a:pt x="290243" y="122667"/>
                  <a:pt x="273210" y="139700"/>
                </a:cubicBezTo>
                <a:cubicBezTo>
                  <a:pt x="270512" y="142398"/>
                  <a:pt x="266860" y="143933"/>
                  <a:pt x="263685" y="146050"/>
                </a:cubicBezTo>
                <a:cubicBezTo>
                  <a:pt x="259841" y="157583"/>
                  <a:pt x="284852" y="138642"/>
                  <a:pt x="285910" y="139700"/>
                </a:cubicBezTo>
                <a:close/>
              </a:path>
            </a:pathLst>
          </a:custGeom>
          <a:noFill/>
          <a:ln w="63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7" name="フリーフォーム 16"/>
          <p:cNvSpPr/>
          <p:nvPr/>
        </p:nvSpPr>
        <p:spPr>
          <a:xfrm>
            <a:off x="330251" y="3032877"/>
            <a:ext cx="343585" cy="352425"/>
          </a:xfrm>
          <a:custGeom>
            <a:avLst/>
            <a:gdLst>
              <a:gd name="connsiteX0" fmla="*/ 327025 w 343585"/>
              <a:gd name="connsiteY0" fmla="*/ 206375 h 352425"/>
              <a:gd name="connsiteX1" fmla="*/ 323850 w 343585"/>
              <a:gd name="connsiteY1" fmla="*/ 222250 h 352425"/>
              <a:gd name="connsiteX2" fmla="*/ 304800 w 343585"/>
              <a:gd name="connsiteY2" fmla="*/ 238125 h 352425"/>
              <a:gd name="connsiteX3" fmla="*/ 285750 w 343585"/>
              <a:gd name="connsiteY3" fmla="*/ 257175 h 352425"/>
              <a:gd name="connsiteX4" fmla="*/ 266700 w 343585"/>
              <a:gd name="connsiteY4" fmla="*/ 269875 h 352425"/>
              <a:gd name="connsiteX5" fmla="*/ 254000 w 343585"/>
              <a:gd name="connsiteY5" fmla="*/ 288925 h 352425"/>
              <a:gd name="connsiteX6" fmla="*/ 250825 w 343585"/>
              <a:gd name="connsiteY6" fmla="*/ 298450 h 352425"/>
              <a:gd name="connsiteX7" fmla="*/ 238125 w 343585"/>
              <a:gd name="connsiteY7" fmla="*/ 317500 h 352425"/>
              <a:gd name="connsiteX8" fmla="*/ 231775 w 343585"/>
              <a:gd name="connsiteY8" fmla="*/ 327025 h 352425"/>
              <a:gd name="connsiteX9" fmla="*/ 212725 w 343585"/>
              <a:gd name="connsiteY9" fmla="*/ 333375 h 352425"/>
              <a:gd name="connsiteX10" fmla="*/ 193675 w 343585"/>
              <a:gd name="connsiteY10" fmla="*/ 342900 h 352425"/>
              <a:gd name="connsiteX11" fmla="*/ 174625 w 343585"/>
              <a:gd name="connsiteY11" fmla="*/ 352425 h 352425"/>
              <a:gd name="connsiteX12" fmla="*/ 120650 w 343585"/>
              <a:gd name="connsiteY12" fmla="*/ 349250 h 352425"/>
              <a:gd name="connsiteX13" fmla="*/ 114300 w 343585"/>
              <a:gd name="connsiteY13" fmla="*/ 339725 h 352425"/>
              <a:gd name="connsiteX14" fmla="*/ 104775 w 343585"/>
              <a:gd name="connsiteY14" fmla="*/ 330200 h 352425"/>
              <a:gd name="connsiteX15" fmla="*/ 88900 w 343585"/>
              <a:gd name="connsiteY15" fmla="*/ 314325 h 352425"/>
              <a:gd name="connsiteX16" fmla="*/ 69850 w 343585"/>
              <a:gd name="connsiteY16" fmla="*/ 285750 h 352425"/>
              <a:gd name="connsiteX17" fmla="*/ 57150 w 343585"/>
              <a:gd name="connsiteY17" fmla="*/ 266700 h 352425"/>
              <a:gd name="connsiteX18" fmla="*/ 44450 w 343585"/>
              <a:gd name="connsiteY18" fmla="*/ 228600 h 352425"/>
              <a:gd name="connsiteX19" fmla="*/ 38100 w 343585"/>
              <a:gd name="connsiteY19" fmla="*/ 219075 h 352425"/>
              <a:gd name="connsiteX20" fmla="*/ 31750 w 343585"/>
              <a:gd name="connsiteY20" fmla="*/ 200025 h 352425"/>
              <a:gd name="connsiteX21" fmla="*/ 15875 w 343585"/>
              <a:gd name="connsiteY21" fmla="*/ 180975 h 352425"/>
              <a:gd name="connsiteX22" fmla="*/ 3175 w 343585"/>
              <a:gd name="connsiteY22" fmla="*/ 152400 h 352425"/>
              <a:gd name="connsiteX23" fmla="*/ 0 w 343585"/>
              <a:gd name="connsiteY23" fmla="*/ 142875 h 352425"/>
              <a:gd name="connsiteX24" fmla="*/ 3175 w 343585"/>
              <a:gd name="connsiteY24" fmla="*/ 107950 h 352425"/>
              <a:gd name="connsiteX25" fmla="*/ 19050 w 343585"/>
              <a:gd name="connsiteY25" fmla="*/ 79375 h 352425"/>
              <a:gd name="connsiteX26" fmla="*/ 28575 w 343585"/>
              <a:gd name="connsiteY26" fmla="*/ 73025 h 352425"/>
              <a:gd name="connsiteX27" fmla="*/ 47625 w 343585"/>
              <a:gd name="connsiteY27" fmla="*/ 57150 h 352425"/>
              <a:gd name="connsiteX28" fmla="*/ 66675 w 343585"/>
              <a:gd name="connsiteY28" fmla="*/ 44450 h 352425"/>
              <a:gd name="connsiteX29" fmla="*/ 85725 w 343585"/>
              <a:gd name="connsiteY29" fmla="*/ 31750 h 352425"/>
              <a:gd name="connsiteX30" fmla="*/ 95250 w 343585"/>
              <a:gd name="connsiteY30" fmla="*/ 25400 h 352425"/>
              <a:gd name="connsiteX31" fmla="*/ 114300 w 343585"/>
              <a:gd name="connsiteY31" fmla="*/ 19050 h 352425"/>
              <a:gd name="connsiteX32" fmla="*/ 133350 w 343585"/>
              <a:gd name="connsiteY32" fmla="*/ 9525 h 352425"/>
              <a:gd name="connsiteX33" fmla="*/ 155575 w 343585"/>
              <a:gd name="connsiteY33" fmla="*/ 0 h 352425"/>
              <a:gd name="connsiteX34" fmla="*/ 222250 w 343585"/>
              <a:gd name="connsiteY34" fmla="*/ 3175 h 352425"/>
              <a:gd name="connsiteX35" fmla="*/ 241300 w 343585"/>
              <a:gd name="connsiteY35" fmla="*/ 15875 h 352425"/>
              <a:gd name="connsiteX36" fmla="*/ 269875 w 343585"/>
              <a:gd name="connsiteY36" fmla="*/ 41275 h 352425"/>
              <a:gd name="connsiteX37" fmla="*/ 279400 w 343585"/>
              <a:gd name="connsiteY37" fmla="*/ 47625 h 352425"/>
              <a:gd name="connsiteX38" fmla="*/ 295275 w 343585"/>
              <a:gd name="connsiteY38" fmla="*/ 63500 h 352425"/>
              <a:gd name="connsiteX39" fmla="*/ 311150 w 343585"/>
              <a:gd name="connsiteY39" fmla="*/ 79375 h 352425"/>
              <a:gd name="connsiteX40" fmla="*/ 317500 w 343585"/>
              <a:gd name="connsiteY40" fmla="*/ 88900 h 352425"/>
              <a:gd name="connsiteX41" fmla="*/ 327025 w 343585"/>
              <a:gd name="connsiteY41" fmla="*/ 95250 h 352425"/>
              <a:gd name="connsiteX42" fmla="*/ 330200 w 343585"/>
              <a:gd name="connsiteY42" fmla="*/ 104775 h 352425"/>
              <a:gd name="connsiteX43" fmla="*/ 339725 w 343585"/>
              <a:gd name="connsiteY43" fmla="*/ 123825 h 352425"/>
              <a:gd name="connsiteX44" fmla="*/ 339725 w 343585"/>
              <a:gd name="connsiteY44" fmla="*/ 203200 h 352425"/>
              <a:gd name="connsiteX45" fmla="*/ 323850 w 343585"/>
              <a:gd name="connsiteY45" fmla="*/ 225425 h 352425"/>
              <a:gd name="connsiteX46" fmla="*/ 327025 w 343585"/>
              <a:gd name="connsiteY46" fmla="*/ 206375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43585" h="352425">
                <a:moveTo>
                  <a:pt x="327025" y="206375"/>
                </a:moveTo>
                <a:cubicBezTo>
                  <a:pt x="327025" y="205846"/>
                  <a:pt x="326263" y="217423"/>
                  <a:pt x="323850" y="222250"/>
                </a:cubicBezTo>
                <a:cubicBezTo>
                  <a:pt x="319507" y="230936"/>
                  <a:pt x="311364" y="232290"/>
                  <a:pt x="304800" y="238125"/>
                </a:cubicBezTo>
                <a:cubicBezTo>
                  <a:pt x="298088" y="244091"/>
                  <a:pt x="293222" y="252194"/>
                  <a:pt x="285750" y="257175"/>
                </a:cubicBezTo>
                <a:lnTo>
                  <a:pt x="266700" y="269875"/>
                </a:lnTo>
                <a:cubicBezTo>
                  <a:pt x="262467" y="276225"/>
                  <a:pt x="256413" y="281685"/>
                  <a:pt x="254000" y="288925"/>
                </a:cubicBezTo>
                <a:cubicBezTo>
                  <a:pt x="252942" y="292100"/>
                  <a:pt x="252450" y="295524"/>
                  <a:pt x="250825" y="298450"/>
                </a:cubicBezTo>
                <a:cubicBezTo>
                  <a:pt x="247119" y="305121"/>
                  <a:pt x="242358" y="311150"/>
                  <a:pt x="238125" y="317500"/>
                </a:cubicBezTo>
                <a:lnTo>
                  <a:pt x="231775" y="327025"/>
                </a:lnTo>
                <a:cubicBezTo>
                  <a:pt x="228062" y="332594"/>
                  <a:pt x="212725" y="333375"/>
                  <a:pt x="212725" y="333375"/>
                </a:cubicBezTo>
                <a:cubicBezTo>
                  <a:pt x="185428" y="351573"/>
                  <a:pt x="219965" y="329755"/>
                  <a:pt x="193675" y="342900"/>
                </a:cubicBezTo>
                <a:cubicBezTo>
                  <a:pt x="169056" y="355210"/>
                  <a:pt x="198566" y="344445"/>
                  <a:pt x="174625" y="352425"/>
                </a:cubicBezTo>
                <a:cubicBezTo>
                  <a:pt x="156633" y="351367"/>
                  <a:pt x="138286" y="352963"/>
                  <a:pt x="120650" y="349250"/>
                </a:cubicBezTo>
                <a:cubicBezTo>
                  <a:pt x="116916" y="348464"/>
                  <a:pt x="116743" y="342656"/>
                  <a:pt x="114300" y="339725"/>
                </a:cubicBezTo>
                <a:cubicBezTo>
                  <a:pt x="111425" y="336276"/>
                  <a:pt x="107650" y="333649"/>
                  <a:pt x="104775" y="330200"/>
                </a:cubicBezTo>
                <a:cubicBezTo>
                  <a:pt x="91546" y="314325"/>
                  <a:pt x="106363" y="325967"/>
                  <a:pt x="88900" y="314325"/>
                </a:cubicBezTo>
                <a:lnTo>
                  <a:pt x="69850" y="285750"/>
                </a:lnTo>
                <a:cubicBezTo>
                  <a:pt x="51470" y="258181"/>
                  <a:pt x="87536" y="297086"/>
                  <a:pt x="57150" y="266700"/>
                </a:cubicBezTo>
                <a:lnTo>
                  <a:pt x="44450" y="228600"/>
                </a:lnTo>
                <a:cubicBezTo>
                  <a:pt x="43243" y="224980"/>
                  <a:pt x="39650" y="222562"/>
                  <a:pt x="38100" y="219075"/>
                </a:cubicBezTo>
                <a:cubicBezTo>
                  <a:pt x="35382" y="212958"/>
                  <a:pt x="35463" y="205594"/>
                  <a:pt x="31750" y="200025"/>
                </a:cubicBezTo>
                <a:cubicBezTo>
                  <a:pt x="15984" y="176376"/>
                  <a:pt x="36247" y="205421"/>
                  <a:pt x="15875" y="180975"/>
                </a:cubicBezTo>
                <a:cubicBezTo>
                  <a:pt x="7489" y="170912"/>
                  <a:pt x="7790" y="166244"/>
                  <a:pt x="3175" y="152400"/>
                </a:cubicBezTo>
                <a:lnTo>
                  <a:pt x="0" y="142875"/>
                </a:lnTo>
                <a:cubicBezTo>
                  <a:pt x="1058" y="131233"/>
                  <a:pt x="1522" y="119522"/>
                  <a:pt x="3175" y="107950"/>
                </a:cubicBezTo>
                <a:cubicBezTo>
                  <a:pt x="4394" y="99417"/>
                  <a:pt x="14457" y="82437"/>
                  <a:pt x="19050" y="79375"/>
                </a:cubicBezTo>
                <a:cubicBezTo>
                  <a:pt x="22225" y="77258"/>
                  <a:pt x="25644" y="75468"/>
                  <a:pt x="28575" y="73025"/>
                </a:cubicBezTo>
                <a:cubicBezTo>
                  <a:pt x="53021" y="52653"/>
                  <a:pt x="23976" y="72916"/>
                  <a:pt x="47625" y="57150"/>
                </a:cubicBezTo>
                <a:cubicBezTo>
                  <a:pt x="59981" y="38616"/>
                  <a:pt x="46173" y="54701"/>
                  <a:pt x="66675" y="44450"/>
                </a:cubicBezTo>
                <a:cubicBezTo>
                  <a:pt x="73501" y="41037"/>
                  <a:pt x="79375" y="35983"/>
                  <a:pt x="85725" y="31750"/>
                </a:cubicBezTo>
                <a:cubicBezTo>
                  <a:pt x="88900" y="29633"/>
                  <a:pt x="91630" y="26607"/>
                  <a:pt x="95250" y="25400"/>
                </a:cubicBezTo>
                <a:lnTo>
                  <a:pt x="114300" y="19050"/>
                </a:lnTo>
                <a:cubicBezTo>
                  <a:pt x="141597" y="852"/>
                  <a:pt x="107060" y="22670"/>
                  <a:pt x="133350" y="9525"/>
                </a:cubicBezTo>
                <a:cubicBezTo>
                  <a:pt x="155276" y="-1438"/>
                  <a:pt x="129144" y="6608"/>
                  <a:pt x="155575" y="0"/>
                </a:cubicBezTo>
                <a:cubicBezTo>
                  <a:pt x="177800" y="1058"/>
                  <a:pt x="200372" y="-877"/>
                  <a:pt x="222250" y="3175"/>
                </a:cubicBezTo>
                <a:cubicBezTo>
                  <a:pt x="229754" y="4565"/>
                  <a:pt x="234950" y="11642"/>
                  <a:pt x="241300" y="15875"/>
                </a:cubicBezTo>
                <a:cubicBezTo>
                  <a:pt x="258297" y="27206"/>
                  <a:pt x="248127" y="19527"/>
                  <a:pt x="269875" y="41275"/>
                </a:cubicBezTo>
                <a:cubicBezTo>
                  <a:pt x="272573" y="43973"/>
                  <a:pt x="276225" y="45508"/>
                  <a:pt x="279400" y="47625"/>
                </a:cubicBezTo>
                <a:cubicBezTo>
                  <a:pt x="296333" y="73025"/>
                  <a:pt x="274108" y="42333"/>
                  <a:pt x="295275" y="63500"/>
                </a:cubicBezTo>
                <a:cubicBezTo>
                  <a:pt x="316442" y="84667"/>
                  <a:pt x="285750" y="62442"/>
                  <a:pt x="311150" y="79375"/>
                </a:cubicBezTo>
                <a:cubicBezTo>
                  <a:pt x="313267" y="82550"/>
                  <a:pt x="314802" y="86202"/>
                  <a:pt x="317500" y="88900"/>
                </a:cubicBezTo>
                <a:cubicBezTo>
                  <a:pt x="320198" y="91598"/>
                  <a:pt x="324641" y="92270"/>
                  <a:pt x="327025" y="95250"/>
                </a:cubicBezTo>
                <a:cubicBezTo>
                  <a:pt x="329116" y="97863"/>
                  <a:pt x="328703" y="101782"/>
                  <a:pt x="330200" y="104775"/>
                </a:cubicBezTo>
                <a:cubicBezTo>
                  <a:pt x="342510" y="129394"/>
                  <a:pt x="331745" y="99884"/>
                  <a:pt x="339725" y="123825"/>
                </a:cubicBezTo>
                <a:cubicBezTo>
                  <a:pt x="344099" y="158814"/>
                  <a:pt x="345591" y="158227"/>
                  <a:pt x="339725" y="203200"/>
                </a:cubicBezTo>
                <a:cubicBezTo>
                  <a:pt x="337031" y="223854"/>
                  <a:pt x="337368" y="220919"/>
                  <a:pt x="323850" y="225425"/>
                </a:cubicBezTo>
                <a:cubicBezTo>
                  <a:pt x="313444" y="232362"/>
                  <a:pt x="327025" y="206904"/>
                  <a:pt x="327025" y="206375"/>
                </a:cubicBezTo>
                <a:close/>
              </a:path>
            </a:pathLst>
          </a:custGeom>
          <a:noFill/>
          <a:ln w="63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8" name="フリーフォーム 17"/>
          <p:cNvSpPr/>
          <p:nvPr/>
        </p:nvSpPr>
        <p:spPr>
          <a:xfrm>
            <a:off x="1200201" y="3686927"/>
            <a:ext cx="554542" cy="581103"/>
          </a:xfrm>
          <a:custGeom>
            <a:avLst/>
            <a:gdLst>
              <a:gd name="connsiteX0" fmla="*/ 533400 w 554542"/>
              <a:gd name="connsiteY0" fmla="*/ 361950 h 581103"/>
              <a:gd name="connsiteX1" fmla="*/ 530225 w 554542"/>
              <a:gd name="connsiteY1" fmla="*/ 428625 h 581103"/>
              <a:gd name="connsiteX2" fmla="*/ 527050 w 554542"/>
              <a:gd name="connsiteY2" fmla="*/ 438150 h 581103"/>
              <a:gd name="connsiteX3" fmla="*/ 520700 w 554542"/>
              <a:gd name="connsiteY3" fmla="*/ 447675 h 581103"/>
              <a:gd name="connsiteX4" fmla="*/ 511175 w 554542"/>
              <a:gd name="connsiteY4" fmla="*/ 457200 h 581103"/>
              <a:gd name="connsiteX5" fmla="*/ 501650 w 554542"/>
              <a:gd name="connsiteY5" fmla="*/ 479425 h 581103"/>
              <a:gd name="connsiteX6" fmla="*/ 498475 w 554542"/>
              <a:gd name="connsiteY6" fmla="*/ 488950 h 581103"/>
              <a:gd name="connsiteX7" fmla="*/ 492125 w 554542"/>
              <a:gd name="connsiteY7" fmla="*/ 498475 h 581103"/>
              <a:gd name="connsiteX8" fmla="*/ 488950 w 554542"/>
              <a:gd name="connsiteY8" fmla="*/ 508000 h 581103"/>
              <a:gd name="connsiteX9" fmla="*/ 469900 w 554542"/>
              <a:gd name="connsiteY9" fmla="*/ 523875 h 581103"/>
              <a:gd name="connsiteX10" fmla="*/ 450850 w 554542"/>
              <a:gd name="connsiteY10" fmla="*/ 539750 h 581103"/>
              <a:gd name="connsiteX11" fmla="*/ 422275 w 554542"/>
              <a:gd name="connsiteY11" fmla="*/ 552450 h 581103"/>
              <a:gd name="connsiteX12" fmla="*/ 403225 w 554542"/>
              <a:gd name="connsiteY12" fmla="*/ 558800 h 581103"/>
              <a:gd name="connsiteX13" fmla="*/ 384175 w 554542"/>
              <a:gd name="connsiteY13" fmla="*/ 568325 h 581103"/>
              <a:gd name="connsiteX14" fmla="*/ 374650 w 554542"/>
              <a:gd name="connsiteY14" fmla="*/ 574675 h 581103"/>
              <a:gd name="connsiteX15" fmla="*/ 355600 w 554542"/>
              <a:gd name="connsiteY15" fmla="*/ 577850 h 581103"/>
              <a:gd name="connsiteX16" fmla="*/ 346075 w 554542"/>
              <a:gd name="connsiteY16" fmla="*/ 581025 h 581103"/>
              <a:gd name="connsiteX17" fmla="*/ 269875 w 554542"/>
              <a:gd name="connsiteY17" fmla="*/ 574675 h 581103"/>
              <a:gd name="connsiteX18" fmla="*/ 247650 w 554542"/>
              <a:gd name="connsiteY18" fmla="*/ 565150 h 581103"/>
              <a:gd name="connsiteX19" fmla="*/ 238125 w 554542"/>
              <a:gd name="connsiteY19" fmla="*/ 558800 h 581103"/>
              <a:gd name="connsiteX20" fmla="*/ 219075 w 554542"/>
              <a:gd name="connsiteY20" fmla="*/ 552450 h 581103"/>
              <a:gd name="connsiteX21" fmla="*/ 196850 w 554542"/>
              <a:gd name="connsiteY21" fmla="*/ 546100 h 581103"/>
              <a:gd name="connsiteX22" fmla="*/ 187325 w 554542"/>
              <a:gd name="connsiteY22" fmla="*/ 542925 h 581103"/>
              <a:gd name="connsiteX23" fmla="*/ 171450 w 554542"/>
              <a:gd name="connsiteY23" fmla="*/ 539750 h 581103"/>
              <a:gd name="connsiteX24" fmla="*/ 152400 w 554542"/>
              <a:gd name="connsiteY24" fmla="*/ 533400 h 581103"/>
              <a:gd name="connsiteX25" fmla="*/ 139700 w 554542"/>
              <a:gd name="connsiteY25" fmla="*/ 530225 h 581103"/>
              <a:gd name="connsiteX26" fmla="*/ 120650 w 554542"/>
              <a:gd name="connsiteY26" fmla="*/ 523875 h 581103"/>
              <a:gd name="connsiteX27" fmla="*/ 111125 w 554542"/>
              <a:gd name="connsiteY27" fmla="*/ 520700 h 581103"/>
              <a:gd name="connsiteX28" fmla="*/ 101600 w 554542"/>
              <a:gd name="connsiteY28" fmla="*/ 514350 h 581103"/>
              <a:gd name="connsiteX29" fmla="*/ 92075 w 554542"/>
              <a:gd name="connsiteY29" fmla="*/ 511175 h 581103"/>
              <a:gd name="connsiteX30" fmla="*/ 88900 w 554542"/>
              <a:gd name="connsiteY30" fmla="*/ 498475 h 581103"/>
              <a:gd name="connsiteX31" fmla="*/ 76200 w 554542"/>
              <a:gd name="connsiteY31" fmla="*/ 479425 h 581103"/>
              <a:gd name="connsiteX32" fmla="*/ 66675 w 554542"/>
              <a:gd name="connsiteY32" fmla="*/ 450850 h 581103"/>
              <a:gd name="connsiteX33" fmla="*/ 63500 w 554542"/>
              <a:gd name="connsiteY33" fmla="*/ 434975 h 581103"/>
              <a:gd name="connsiteX34" fmla="*/ 57150 w 554542"/>
              <a:gd name="connsiteY34" fmla="*/ 412750 h 581103"/>
              <a:gd name="connsiteX35" fmla="*/ 50800 w 554542"/>
              <a:gd name="connsiteY35" fmla="*/ 390525 h 581103"/>
              <a:gd name="connsiteX36" fmla="*/ 38100 w 554542"/>
              <a:gd name="connsiteY36" fmla="*/ 365125 h 581103"/>
              <a:gd name="connsiteX37" fmla="*/ 34925 w 554542"/>
              <a:gd name="connsiteY37" fmla="*/ 355600 h 581103"/>
              <a:gd name="connsiteX38" fmla="*/ 28575 w 554542"/>
              <a:gd name="connsiteY38" fmla="*/ 346075 h 581103"/>
              <a:gd name="connsiteX39" fmla="*/ 25400 w 554542"/>
              <a:gd name="connsiteY39" fmla="*/ 336550 h 581103"/>
              <a:gd name="connsiteX40" fmla="*/ 19050 w 554542"/>
              <a:gd name="connsiteY40" fmla="*/ 323850 h 581103"/>
              <a:gd name="connsiteX41" fmla="*/ 12700 w 554542"/>
              <a:gd name="connsiteY41" fmla="*/ 314325 h 581103"/>
              <a:gd name="connsiteX42" fmla="*/ 9525 w 554542"/>
              <a:gd name="connsiteY42" fmla="*/ 304800 h 581103"/>
              <a:gd name="connsiteX43" fmla="*/ 0 w 554542"/>
              <a:gd name="connsiteY43" fmla="*/ 257175 h 581103"/>
              <a:gd name="connsiteX44" fmla="*/ 3175 w 554542"/>
              <a:gd name="connsiteY44" fmla="*/ 171450 h 581103"/>
              <a:gd name="connsiteX45" fmla="*/ 15875 w 554542"/>
              <a:gd name="connsiteY45" fmla="*/ 136525 h 581103"/>
              <a:gd name="connsiteX46" fmla="*/ 31750 w 554542"/>
              <a:gd name="connsiteY46" fmla="*/ 107950 h 581103"/>
              <a:gd name="connsiteX47" fmla="*/ 34925 w 554542"/>
              <a:gd name="connsiteY47" fmla="*/ 98425 h 581103"/>
              <a:gd name="connsiteX48" fmla="*/ 50800 w 554542"/>
              <a:gd name="connsiteY48" fmla="*/ 82550 h 581103"/>
              <a:gd name="connsiteX49" fmla="*/ 63500 w 554542"/>
              <a:gd name="connsiteY49" fmla="*/ 69850 h 581103"/>
              <a:gd name="connsiteX50" fmla="*/ 92075 w 554542"/>
              <a:gd name="connsiteY50" fmla="*/ 47625 h 581103"/>
              <a:gd name="connsiteX51" fmla="*/ 98425 w 554542"/>
              <a:gd name="connsiteY51" fmla="*/ 38100 h 581103"/>
              <a:gd name="connsiteX52" fmla="*/ 111125 w 554542"/>
              <a:gd name="connsiteY52" fmla="*/ 34925 h 581103"/>
              <a:gd name="connsiteX53" fmla="*/ 123825 w 554542"/>
              <a:gd name="connsiteY53" fmla="*/ 28575 h 581103"/>
              <a:gd name="connsiteX54" fmla="*/ 133350 w 554542"/>
              <a:gd name="connsiteY54" fmla="*/ 25400 h 581103"/>
              <a:gd name="connsiteX55" fmla="*/ 158750 w 554542"/>
              <a:gd name="connsiteY55" fmla="*/ 12700 h 581103"/>
              <a:gd name="connsiteX56" fmla="*/ 184150 w 554542"/>
              <a:gd name="connsiteY56" fmla="*/ 6350 h 581103"/>
              <a:gd name="connsiteX57" fmla="*/ 193675 w 554542"/>
              <a:gd name="connsiteY57" fmla="*/ 3175 h 581103"/>
              <a:gd name="connsiteX58" fmla="*/ 222250 w 554542"/>
              <a:gd name="connsiteY58" fmla="*/ 0 h 581103"/>
              <a:gd name="connsiteX59" fmla="*/ 381000 w 554542"/>
              <a:gd name="connsiteY59" fmla="*/ 3175 h 581103"/>
              <a:gd name="connsiteX60" fmla="*/ 400050 w 554542"/>
              <a:gd name="connsiteY60" fmla="*/ 9525 h 581103"/>
              <a:gd name="connsiteX61" fmla="*/ 425450 w 554542"/>
              <a:gd name="connsiteY61" fmla="*/ 15875 h 581103"/>
              <a:gd name="connsiteX62" fmla="*/ 444500 w 554542"/>
              <a:gd name="connsiteY62" fmla="*/ 22225 h 581103"/>
              <a:gd name="connsiteX63" fmla="*/ 454025 w 554542"/>
              <a:gd name="connsiteY63" fmla="*/ 25400 h 581103"/>
              <a:gd name="connsiteX64" fmla="*/ 463550 w 554542"/>
              <a:gd name="connsiteY64" fmla="*/ 31750 h 581103"/>
              <a:gd name="connsiteX65" fmla="*/ 473075 w 554542"/>
              <a:gd name="connsiteY65" fmla="*/ 34925 h 581103"/>
              <a:gd name="connsiteX66" fmla="*/ 488950 w 554542"/>
              <a:gd name="connsiteY66" fmla="*/ 53975 h 581103"/>
              <a:gd name="connsiteX67" fmla="*/ 498475 w 554542"/>
              <a:gd name="connsiteY67" fmla="*/ 63500 h 581103"/>
              <a:gd name="connsiteX68" fmla="*/ 511175 w 554542"/>
              <a:gd name="connsiteY68" fmla="*/ 79375 h 581103"/>
              <a:gd name="connsiteX69" fmla="*/ 520700 w 554542"/>
              <a:gd name="connsiteY69" fmla="*/ 98425 h 581103"/>
              <a:gd name="connsiteX70" fmla="*/ 533400 w 554542"/>
              <a:gd name="connsiteY70" fmla="*/ 117475 h 581103"/>
              <a:gd name="connsiteX71" fmla="*/ 539750 w 554542"/>
              <a:gd name="connsiteY71" fmla="*/ 127000 h 581103"/>
              <a:gd name="connsiteX72" fmla="*/ 542925 w 554542"/>
              <a:gd name="connsiteY72" fmla="*/ 139700 h 581103"/>
              <a:gd name="connsiteX73" fmla="*/ 549275 w 554542"/>
              <a:gd name="connsiteY73" fmla="*/ 158750 h 581103"/>
              <a:gd name="connsiteX74" fmla="*/ 549275 w 554542"/>
              <a:gd name="connsiteY74" fmla="*/ 320675 h 581103"/>
              <a:gd name="connsiteX75" fmla="*/ 542925 w 554542"/>
              <a:gd name="connsiteY75" fmla="*/ 342900 h 581103"/>
              <a:gd name="connsiteX76" fmla="*/ 536575 w 554542"/>
              <a:gd name="connsiteY76" fmla="*/ 368300 h 581103"/>
              <a:gd name="connsiteX77" fmla="*/ 533400 w 554542"/>
              <a:gd name="connsiteY77" fmla="*/ 377825 h 581103"/>
              <a:gd name="connsiteX78" fmla="*/ 533400 w 554542"/>
              <a:gd name="connsiteY78" fmla="*/ 361950 h 58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54542" h="581103">
                <a:moveTo>
                  <a:pt x="533400" y="361950"/>
                </a:moveTo>
                <a:cubicBezTo>
                  <a:pt x="532871" y="370417"/>
                  <a:pt x="532073" y="406452"/>
                  <a:pt x="530225" y="428625"/>
                </a:cubicBezTo>
                <a:cubicBezTo>
                  <a:pt x="529947" y="431960"/>
                  <a:pt x="528547" y="435157"/>
                  <a:pt x="527050" y="438150"/>
                </a:cubicBezTo>
                <a:cubicBezTo>
                  <a:pt x="525343" y="441563"/>
                  <a:pt x="523143" y="444744"/>
                  <a:pt x="520700" y="447675"/>
                </a:cubicBezTo>
                <a:cubicBezTo>
                  <a:pt x="517825" y="451124"/>
                  <a:pt x="514350" y="454025"/>
                  <a:pt x="511175" y="457200"/>
                </a:cubicBezTo>
                <a:cubicBezTo>
                  <a:pt x="504567" y="483631"/>
                  <a:pt x="512613" y="457499"/>
                  <a:pt x="501650" y="479425"/>
                </a:cubicBezTo>
                <a:cubicBezTo>
                  <a:pt x="500153" y="482418"/>
                  <a:pt x="499972" y="485957"/>
                  <a:pt x="498475" y="488950"/>
                </a:cubicBezTo>
                <a:cubicBezTo>
                  <a:pt x="496768" y="492363"/>
                  <a:pt x="493832" y="495062"/>
                  <a:pt x="492125" y="498475"/>
                </a:cubicBezTo>
                <a:cubicBezTo>
                  <a:pt x="490628" y="501468"/>
                  <a:pt x="490806" y="505215"/>
                  <a:pt x="488950" y="508000"/>
                </a:cubicBezTo>
                <a:cubicBezTo>
                  <a:pt x="481993" y="518435"/>
                  <a:pt x="478685" y="516554"/>
                  <a:pt x="469900" y="523875"/>
                </a:cubicBezTo>
                <a:cubicBezTo>
                  <a:pt x="455573" y="535814"/>
                  <a:pt x="465899" y="531150"/>
                  <a:pt x="450850" y="539750"/>
                </a:cubicBezTo>
                <a:cubicBezTo>
                  <a:pt x="442116" y="544741"/>
                  <a:pt x="431630" y="549048"/>
                  <a:pt x="422275" y="552450"/>
                </a:cubicBezTo>
                <a:cubicBezTo>
                  <a:pt x="415985" y="554737"/>
                  <a:pt x="403225" y="558800"/>
                  <a:pt x="403225" y="558800"/>
                </a:cubicBezTo>
                <a:cubicBezTo>
                  <a:pt x="375928" y="576998"/>
                  <a:pt x="410465" y="555180"/>
                  <a:pt x="384175" y="568325"/>
                </a:cubicBezTo>
                <a:cubicBezTo>
                  <a:pt x="380762" y="570032"/>
                  <a:pt x="378270" y="573468"/>
                  <a:pt x="374650" y="574675"/>
                </a:cubicBezTo>
                <a:cubicBezTo>
                  <a:pt x="368543" y="576711"/>
                  <a:pt x="361950" y="576792"/>
                  <a:pt x="355600" y="577850"/>
                </a:cubicBezTo>
                <a:cubicBezTo>
                  <a:pt x="352425" y="578908"/>
                  <a:pt x="349422" y="581025"/>
                  <a:pt x="346075" y="581025"/>
                </a:cubicBezTo>
                <a:cubicBezTo>
                  <a:pt x="291788" y="581025"/>
                  <a:pt x="300341" y="582291"/>
                  <a:pt x="269875" y="574675"/>
                </a:cubicBezTo>
                <a:cubicBezTo>
                  <a:pt x="245962" y="558733"/>
                  <a:pt x="276353" y="577451"/>
                  <a:pt x="247650" y="565150"/>
                </a:cubicBezTo>
                <a:cubicBezTo>
                  <a:pt x="244143" y="563647"/>
                  <a:pt x="241612" y="560350"/>
                  <a:pt x="238125" y="558800"/>
                </a:cubicBezTo>
                <a:cubicBezTo>
                  <a:pt x="232008" y="556082"/>
                  <a:pt x="225425" y="554567"/>
                  <a:pt x="219075" y="552450"/>
                </a:cubicBezTo>
                <a:cubicBezTo>
                  <a:pt x="196237" y="544837"/>
                  <a:pt x="224757" y="554073"/>
                  <a:pt x="196850" y="546100"/>
                </a:cubicBezTo>
                <a:cubicBezTo>
                  <a:pt x="193632" y="545181"/>
                  <a:pt x="190572" y="543737"/>
                  <a:pt x="187325" y="542925"/>
                </a:cubicBezTo>
                <a:cubicBezTo>
                  <a:pt x="182090" y="541616"/>
                  <a:pt x="176656" y="541170"/>
                  <a:pt x="171450" y="539750"/>
                </a:cubicBezTo>
                <a:cubicBezTo>
                  <a:pt x="164992" y="537989"/>
                  <a:pt x="158894" y="535023"/>
                  <a:pt x="152400" y="533400"/>
                </a:cubicBezTo>
                <a:cubicBezTo>
                  <a:pt x="148167" y="532342"/>
                  <a:pt x="143880" y="531479"/>
                  <a:pt x="139700" y="530225"/>
                </a:cubicBezTo>
                <a:cubicBezTo>
                  <a:pt x="133289" y="528302"/>
                  <a:pt x="127000" y="525992"/>
                  <a:pt x="120650" y="523875"/>
                </a:cubicBezTo>
                <a:lnTo>
                  <a:pt x="111125" y="520700"/>
                </a:lnTo>
                <a:cubicBezTo>
                  <a:pt x="107950" y="518583"/>
                  <a:pt x="105013" y="516057"/>
                  <a:pt x="101600" y="514350"/>
                </a:cubicBezTo>
                <a:cubicBezTo>
                  <a:pt x="98607" y="512853"/>
                  <a:pt x="94166" y="513788"/>
                  <a:pt x="92075" y="511175"/>
                </a:cubicBezTo>
                <a:cubicBezTo>
                  <a:pt x="89349" y="507768"/>
                  <a:pt x="90851" y="502378"/>
                  <a:pt x="88900" y="498475"/>
                </a:cubicBezTo>
                <a:cubicBezTo>
                  <a:pt x="85487" y="491649"/>
                  <a:pt x="80433" y="485775"/>
                  <a:pt x="76200" y="479425"/>
                </a:cubicBezTo>
                <a:lnTo>
                  <a:pt x="66675" y="450850"/>
                </a:lnTo>
                <a:cubicBezTo>
                  <a:pt x="64968" y="445730"/>
                  <a:pt x="64671" y="440243"/>
                  <a:pt x="63500" y="434975"/>
                </a:cubicBezTo>
                <a:cubicBezTo>
                  <a:pt x="58537" y="412642"/>
                  <a:pt x="62454" y="431312"/>
                  <a:pt x="57150" y="412750"/>
                </a:cubicBezTo>
                <a:cubicBezTo>
                  <a:pt x="55285" y="406221"/>
                  <a:pt x="53728" y="396966"/>
                  <a:pt x="50800" y="390525"/>
                </a:cubicBezTo>
                <a:cubicBezTo>
                  <a:pt x="46883" y="381907"/>
                  <a:pt x="42333" y="373592"/>
                  <a:pt x="38100" y="365125"/>
                </a:cubicBezTo>
                <a:cubicBezTo>
                  <a:pt x="36603" y="362132"/>
                  <a:pt x="36422" y="358593"/>
                  <a:pt x="34925" y="355600"/>
                </a:cubicBezTo>
                <a:cubicBezTo>
                  <a:pt x="33218" y="352187"/>
                  <a:pt x="30282" y="349488"/>
                  <a:pt x="28575" y="346075"/>
                </a:cubicBezTo>
                <a:cubicBezTo>
                  <a:pt x="27078" y="343082"/>
                  <a:pt x="26718" y="339626"/>
                  <a:pt x="25400" y="336550"/>
                </a:cubicBezTo>
                <a:cubicBezTo>
                  <a:pt x="23536" y="332200"/>
                  <a:pt x="21398" y="327959"/>
                  <a:pt x="19050" y="323850"/>
                </a:cubicBezTo>
                <a:cubicBezTo>
                  <a:pt x="17157" y="320537"/>
                  <a:pt x="14407" y="317738"/>
                  <a:pt x="12700" y="314325"/>
                </a:cubicBezTo>
                <a:cubicBezTo>
                  <a:pt x="11203" y="311332"/>
                  <a:pt x="10406" y="308029"/>
                  <a:pt x="9525" y="304800"/>
                </a:cubicBezTo>
                <a:cubicBezTo>
                  <a:pt x="2176" y="277855"/>
                  <a:pt x="3709" y="283139"/>
                  <a:pt x="0" y="257175"/>
                </a:cubicBezTo>
                <a:cubicBezTo>
                  <a:pt x="1058" y="228600"/>
                  <a:pt x="733" y="199940"/>
                  <a:pt x="3175" y="171450"/>
                </a:cubicBezTo>
                <a:cubicBezTo>
                  <a:pt x="6004" y="138443"/>
                  <a:pt x="6628" y="155019"/>
                  <a:pt x="15875" y="136525"/>
                </a:cubicBezTo>
                <a:cubicBezTo>
                  <a:pt x="32640" y="102995"/>
                  <a:pt x="-8293" y="168015"/>
                  <a:pt x="31750" y="107950"/>
                </a:cubicBezTo>
                <a:cubicBezTo>
                  <a:pt x="33606" y="105165"/>
                  <a:pt x="33428" y="101418"/>
                  <a:pt x="34925" y="98425"/>
                </a:cubicBezTo>
                <a:cubicBezTo>
                  <a:pt x="40217" y="87842"/>
                  <a:pt x="41275" y="88900"/>
                  <a:pt x="50800" y="82550"/>
                </a:cubicBezTo>
                <a:cubicBezTo>
                  <a:pt x="57573" y="62230"/>
                  <a:pt x="48260" y="81703"/>
                  <a:pt x="63500" y="69850"/>
                </a:cubicBezTo>
                <a:cubicBezTo>
                  <a:pt x="95625" y="44864"/>
                  <a:pt x="70040" y="54970"/>
                  <a:pt x="92075" y="47625"/>
                </a:cubicBezTo>
                <a:cubicBezTo>
                  <a:pt x="94192" y="44450"/>
                  <a:pt x="95250" y="40217"/>
                  <a:pt x="98425" y="38100"/>
                </a:cubicBezTo>
                <a:cubicBezTo>
                  <a:pt x="102056" y="35679"/>
                  <a:pt x="107039" y="36457"/>
                  <a:pt x="111125" y="34925"/>
                </a:cubicBezTo>
                <a:cubicBezTo>
                  <a:pt x="115557" y="33263"/>
                  <a:pt x="119475" y="30439"/>
                  <a:pt x="123825" y="28575"/>
                </a:cubicBezTo>
                <a:cubicBezTo>
                  <a:pt x="126901" y="27257"/>
                  <a:pt x="130303" y="26785"/>
                  <a:pt x="133350" y="25400"/>
                </a:cubicBezTo>
                <a:cubicBezTo>
                  <a:pt x="141968" y="21483"/>
                  <a:pt x="149567" y="14996"/>
                  <a:pt x="158750" y="12700"/>
                </a:cubicBezTo>
                <a:cubicBezTo>
                  <a:pt x="167217" y="10583"/>
                  <a:pt x="175871" y="9110"/>
                  <a:pt x="184150" y="6350"/>
                </a:cubicBezTo>
                <a:cubicBezTo>
                  <a:pt x="187325" y="5292"/>
                  <a:pt x="190374" y="3725"/>
                  <a:pt x="193675" y="3175"/>
                </a:cubicBezTo>
                <a:cubicBezTo>
                  <a:pt x="203128" y="1599"/>
                  <a:pt x="212725" y="1058"/>
                  <a:pt x="222250" y="0"/>
                </a:cubicBezTo>
                <a:cubicBezTo>
                  <a:pt x="275167" y="1058"/>
                  <a:pt x="328149" y="344"/>
                  <a:pt x="381000" y="3175"/>
                </a:cubicBezTo>
                <a:cubicBezTo>
                  <a:pt x="387684" y="3533"/>
                  <a:pt x="393700" y="7408"/>
                  <a:pt x="400050" y="9525"/>
                </a:cubicBezTo>
                <a:cubicBezTo>
                  <a:pt x="428951" y="19159"/>
                  <a:pt x="383305" y="4381"/>
                  <a:pt x="425450" y="15875"/>
                </a:cubicBezTo>
                <a:cubicBezTo>
                  <a:pt x="431908" y="17636"/>
                  <a:pt x="438150" y="20108"/>
                  <a:pt x="444500" y="22225"/>
                </a:cubicBezTo>
                <a:lnTo>
                  <a:pt x="454025" y="25400"/>
                </a:lnTo>
                <a:cubicBezTo>
                  <a:pt x="457200" y="27517"/>
                  <a:pt x="460137" y="30043"/>
                  <a:pt x="463550" y="31750"/>
                </a:cubicBezTo>
                <a:cubicBezTo>
                  <a:pt x="466543" y="33247"/>
                  <a:pt x="470290" y="33069"/>
                  <a:pt x="473075" y="34925"/>
                </a:cubicBezTo>
                <a:cubicBezTo>
                  <a:pt x="483510" y="41882"/>
                  <a:pt x="481629" y="45190"/>
                  <a:pt x="488950" y="53975"/>
                </a:cubicBezTo>
                <a:cubicBezTo>
                  <a:pt x="491825" y="57424"/>
                  <a:pt x="495300" y="60325"/>
                  <a:pt x="498475" y="63500"/>
                </a:cubicBezTo>
                <a:cubicBezTo>
                  <a:pt x="504656" y="82043"/>
                  <a:pt x="496814" y="65014"/>
                  <a:pt x="511175" y="79375"/>
                </a:cubicBezTo>
                <a:cubicBezTo>
                  <a:pt x="521746" y="89946"/>
                  <a:pt x="514244" y="86805"/>
                  <a:pt x="520700" y="98425"/>
                </a:cubicBezTo>
                <a:cubicBezTo>
                  <a:pt x="524406" y="105096"/>
                  <a:pt x="529167" y="111125"/>
                  <a:pt x="533400" y="117475"/>
                </a:cubicBezTo>
                <a:lnTo>
                  <a:pt x="539750" y="127000"/>
                </a:lnTo>
                <a:cubicBezTo>
                  <a:pt x="540808" y="131233"/>
                  <a:pt x="541671" y="135520"/>
                  <a:pt x="542925" y="139700"/>
                </a:cubicBezTo>
                <a:cubicBezTo>
                  <a:pt x="544848" y="146111"/>
                  <a:pt x="549275" y="158750"/>
                  <a:pt x="549275" y="158750"/>
                </a:cubicBezTo>
                <a:cubicBezTo>
                  <a:pt x="557705" y="226188"/>
                  <a:pt x="554737" y="192326"/>
                  <a:pt x="549275" y="320675"/>
                </a:cubicBezTo>
                <a:cubicBezTo>
                  <a:pt x="549008" y="326941"/>
                  <a:pt x="544627" y="336660"/>
                  <a:pt x="542925" y="342900"/>
                </a:cubicBezTo>
                <a:cubicBezTo>
                  <a:pt x="540629" y="351320"/>
                  <a:pt x="539335" y="360021"/>
                  <a:pt x="536575" y="368300"/>
                </a:cubicBezTo>
                <a:cubicBezTo>
                  <a:pt x="535517" y="371475"/>
                  <a:pt x="533873" y="374512"/>
                  <a:pt x="533400" y="377825"/>
                </a:cubicBezTo>
                <a:cubicBezTo>
                  <a:pt x="532801" y="382016"/>
                  <a:pt x="533929" y="353483"/>
                  <a:pt x="533400" y="361950"/>
                </a:cubicBezTo>
                <a:close/>
              </a:path>
            </a:pathLst>
          </a:custGeom>
          <a:noFill/>
          <a:ln w="63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9" name="フリーフォーム 18"/>
          <p:cNvSpPr/>
          <p:nvPr/>
        </p:nvSpPr>
        <p:spPr>
          <a:xfrm>
            <a:off x="987476" y="3553351"/>
            <a:ext cx="288943" cy="378051"/>
          </a:xfrm>
          <a:custGeom>
            <a:avLst/>
            <a:gdLst>
              <a:gd name="connsiteX0" fmla="*/ 288925 w 288943"/>
              <a:gd name="connsiteY0" fmla="*/ 178026 h 378051"/>
              <a:gd name="connsiteX1" fmla="*/ 266700 w 288943"/>
              <a:gd name="connsiteY1" fmla="*/ 200251 h 378051"/>
              <a:gd name="connsiteX2" fmla="*/ 257175 w 288943"/>
              <a:gd name="connsiteY2" fmla="*/ 209776 h 378051"/>
              <a:gd name="connsiteX3" fmla="*/ 250825 w 288943"/>
              <a:gd name="connsiteY3" fmla="*/ 219301 h 378051"/>
              <a:gd name="connsiteX4" fmla="*/ 241300 w 288943"/>
              <a:gd name="connsiteY4" fmla="*/ 222476 h 378051"/>
              <a:gd name="connsiteX5" fmla="*/ 234950 w 288943"/>
              <a:gd name="connsiteY5" fmla="*/ 241526 h 378051"/>
              <a:gd name="connsiteX6" fmla="*/ 228600 w 288943"/>
              <a:gd name="connsiteY6" fmla="*/ 251051 h 378051"/>
              <a:gd name="connsiteX7" fmla="*/ 225425 w 288943"/>
              <a:gd name="connsiteY7" fmla="*/ 260576 h 378051"/>
              <a:gd name="connsiteX8" fmla="*/ 219075 w 288943"/>
              <a:gd name="connsiteY8" fmla="*/ 270101 h 378051"/>
              <a:gd name="connsiteX9" fmla="*/ 212725 w 288943"/>
              <a:gd name="connsiteY9" fmla="*/ 289151 h 378051"/>
              <a:gd name="connsiteX10" fmla="*/ 206375 w 288943"/>
              <a:gd name="connsiteY10" fmla="*/ 308201 h 378051"/>
              <a:gd name="connsiteX11" fmla="*/ 193675 w 288943"/>
              <a:gd name="connsiteY11" fmla="*/ 327251 h 378051"/>
              <a:gd name="connsiteX12" fmla="*/ 187325 w 288943"/>
              <a:gd name="connsiteY12" fmla="*/ 336776 h 378051"/>
              <a:gd name="connsiteX13" fmla="*/ 177800 w 288943"/>
              <a:gd name="connsiteY13" fmla="*/ 355826 h 378051"/>
              <a:gd name="connsiteX14" fmla="*/ 168275 w 288943"/>
              <a:gd name="connsiteY14" fmla="*/ 359001 h 378051"/>
              <a:gd name="connsiteX15" fmla="*/ 161925 w 288943"/>
              <a:gd name="connsiteY15" fmla="*/ 368526 h 378051"/>
              <a:gd name="connsiteX16" fmla="*/ 142875 w 288943"/>
              <a:gd name="connsiteY16" fmla="*/ 378051 h 378051"/>
              <a:gd name="connsiteX17" fmla="*/ 76200 w 288943"/>
              <a:gd name="connsiteY17" fmla="*/ 374876 h 378051"/>
              <a:gd name="connsiteX18" fmla="*/ 57150 w 288943"/>
              <a:gd name="connsiteY18" fmla="*/ 362176 h 378051"/>
              <a:gd name="connsiteX19" fmla="*/ 47625 w 288943"/>
              <a:gd name="connsiteY19" fmla="*/ 355826 h 378051"/>
              <a:gd name="connsiteX20" fmla="*/ 34925 w 288943"/>
              <a:gd name="connsiteY20" fmla="*/ 336776 h 378051"/>
              <a:gd name="connsiteX21" fmla="*/ 31750 w 288943"/>
              <a:gd name="connsiteY21" fmla="*/ 327251 h 378051"/>
              <a:gd name="connsiteX22" fmla="*/ 15875 w 288943"/>
              <a:gd name="connsiteY22" fmla="*/ 308201 h 378051"/>
              <a:gd name="connsiteX23" fmla="*/ 12700 w 288943"/>
              <a:gd name="connsiteY23" fmla="*/ 298676 h 378051"/>
              <a:gd name="connsiteX24" fmla="*/ 6350 w 288943"/>
              <a:gd name="connsiteY24" fmla="*/ 289151 h 378051"/>
              <a:gd name="connsiteX25" fmla="*/ 0 w 288943"/>
              <a:gd name="connsiteY25" fmla="*/ 270101 h 378051"/>
              <a:gd name="connsiteX26" fmla="*/ 3175 w 288943"/>
              <a:gd name="connsiteY26" fmla="*/ 206601 h 378051"/>
              <a:gd name="connsiteX27" fmla="*/ 9525 w 288943"/>
              <a:gd name="connsiteY27" fmla="*/ 136751 h 378051"/>
              <a:gd name="connsiteX28" fmla="*/ 12700 w 288943"/>
              <a:gd name="connsiteY28" fmla="*/ 105001 h 378051"/>
              <a:gd name="connsiteX29" fmla="*/ 19050 w 288943"/>
              <a:gd name="connsiteY29" fmla="*/ 85951 h 378051"/>
              <a:gd name="connsiteX30" fmla="*/ 25400 w 288943"/>
              <a:gd name="connsiteY30" fmla="*/ 66901 h 378051"/>
              <a:gd name="connsiteX31" fmla="*/ 38100 w 288943"/>
              <a:gd name="connsiteY31" fmla="*/ 47851 h 378051"/>
              <a:gd name="connsiteX32" fmla="*/ 57150 w 288943"/>
              <a:gd name="connsiteY32" fmla="*/ 35151 h 378051"/>
              <a:gd name="connsiteX33" fmla="*/ 76200 w 288943"/>
              <a:gd name="connsiteY33" fmla="*/ 25626 h 378051"/>
              <a:gd name="connsiteX34" fmla="*/ 95250 w 288943"/>
              <a:gd name="connsiteY34" fmla="*/ 16101 h 378051"/>
              <a:gd name="connsiteX35" fmla="*/ 114300 w 288943"/>
              <a:gd name="connsiteY35" fmla="*/ 6576 h 378051"/>
              <a:gd name="connsiteX36" fmla="*/ 123825 w 288943"/>
              <a:gd name="connsiteY36" fmla="*/ 226 h 378051"/>
              <a:gd name="connsiteX37" fmla="*/ 158750 w 288943"/>
              <a:gd name="connsiteY37" fmla="*/ 3401 h 378051"/>
              <a:gd name="connsiteX38" fmla="*/ 168275 w 288943"/>
              <a:gd name="connsiteY38" fmla="*/ 9751 h 378051"/>
              <a:gd name="connsiteX39" fmla="*/ 177800 w 288943"/>
              <a:gd name="connsiteY39" fmla="*/ 12926 h 378051"/>
              <a:gd name="connsiteX40" fmla="*/ 187325 w 288943"/>
              <a:gd name="connsiteY40" fmla="*/ 19276 h 378051"/>
              <a:gd name="connsiteX41" fmla="*/ 196850 w 288943"/>
              <a:gd name="connsiteY41" fmla="*/ 22451 h 378051"/>
              <a:gd name="connsiteX42" fmla="*/ 225425 w 288943"/>
              <a:gd name="connsiteY42" fmla="*/ 38326 h 378051"/>
              <a:gd name="connsiteX43" fmla="*/ 234950 w 288943"/>
              <a:gd name="connsiteY43" fmla="*/ 44676 h 378051"/>
              <a:gd name="connsiteX44" fmla="*/ 241300 w 288943"/>
              <a:gd name="connsiteY44" fmla="*/ 54201 h 378051"/>
              <a:gd name="connsiteX45" fmla="*/ 250825 w 288943"/>
              <a:gd name="connsiteY45" fmla="*/ 57376 h 378051"/>
              <a:gd name="connsiteX46" fmla="*/ 257175 w 288943"/>
              <a:gd name="connsiteY46" fmla="*/ 66901 h 378051"/>
              <a:gd name="connsiteX47" fmla="*/ 276225 w 288943"/>
              <a:gd name="connsiteY47" fmla="*/ 79601 h 378051"/>
              <a:gd name="connsiteX48" fmla="*/ 288925 w 288943"/>
              <a:gd name="connsiteY48" fmla="*/ 98651 h 378051"/>
              <a:gd name="connsiteX49" fmla="*/ 285750 w 288943"/>
              <a:gd name="connsiteY49" fmla="*/ 149451 h 378051"/>
              <a:gd name="connsiteX50" fmla="*/ 279400 w 288943"/>
              <a:gd name="connsiteY50" fmla="*/ 168501 h 378051"/>
              <a:gd name="connsiteX51" fmla="*/ 276225 w 288943"/>
              <a:gd name="connsiteY51" fmla="*/ 178026 h 378051"/>
              <a:gd name="connsiteX52" fmla="*/ 260350 w 288943"/>
              <a:gd name="connsiteY52" fmla="*/ 206601 h 378051"/>
              <a:gd name="connsiteX53" fmla="*/ 254000 w 288943"/>
              <a:gd name="connsiteY53" fmla="*/ 216126 h 378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88943" h="378051">
                <a:moveTo>
                  <a:pt x="288925" y="178026"/>
                </a:moveTo>
                <a:cubicBezTo>
                  <a:pt x="263070" y="210345"/>
                  <a:pt x="287929" y="182560"/>
                  <a:pt x="266700" y="200251"/>
                </a:cubicBezTo>
                <a:cubicBezTo>
                  <a:pt x="263251" y="203126"/>
                  <a:pt x="260050" y="206327"/>
                  <a:pt x="257175" y="209776"/>
                </a:cubicBezTo>
                <a:cubicBezTo>
                  <a:pt x="254732" y="212707"/>
                  <a:pt x="253805" y="216917"/>
                  <a:pt x="250825" y="219301"/>
                </a:cubicBezTo>
                <a:cubicBezTo>
                  <a:pt x="248212" y="221392"/>
                  <a:pt x="244475" y="221418"/>
                  <a:pt x="241300" y="222476"/>
                </a:cubicBezTo>
                <a:cubicBezTo>
                  <a:pt x="239183" y="228826"/>
                  <a:pt x="238663" y="235957"/>
                  <a:pt x="234950" y="241526"/>
                </a:cubicBezTo>
                <a:cubicBezTo>
                  <a:pt x="232833" y="244701"/>
                  <a:pt x="230307" y="247638"/>
                  <a:pt x="228600" y="251051"/>
                </a:cubicBezTo>
                <a:cubicBezTo>
                  <a:pt x="227103" y="254044"/>
                  <a:pt x="226922" y="257583"/>
                  <a:pt x="225425" y="260576"/>
                </a:cubicBezTo>
                <a:cubicBezTo>
                  <a:pt x="223718" y="263989"/>
                  <a:pt x="220625" y="266614"/>
                  <a:pt x="219075" y="270101"/>
                </a:cubicBezTo>
                <a:cubicBezTo>
                  <a:pt x="216357" y="276218"/>
                  <a:pt x="214842" y="282801"/>
                  <a:pt x="212725" y="289151"/>
                </a:cubicBezTo>
                <a:lnTo>
                  <a:pt x="206375" y="308201"/>
                </a:lnTo>
                <a:cubicBezTo>
                  <a:pt x="203962" y="315441"/>
                  <a:pt x="197908" y="320901"/>
                  <a:pt x="193675" y="327251"/>
                </a:cubicBezTo>
                <a:lnTo>
                  <a:pt x="187325" y="336776"/>
                </a:lnTo>
                <a:cubicBezTo>
                  <a:pt x="180752" y="346636"/>
                  <a:pt x="188505" y="347262"/>
                  <a:pt x="177800" y="355826"/>
                </a:cubicBezTo>
                <a:cubicBezTo>
                  <a:pt x="175187" y="357917"/>
                  <a:pt x="171450" y="357943"/>
                  <a:pt x="168275" y="359001"/>
                </a:cubicBezTo>
                <a:cubicBezTo>
                  <a:pt x="166158" y="362176"/>
                  <a:pt x="164623" y="365828"/>
                  <a:pt x="161925" y="368526"/>
                </a:cubicBezTo>
                <a:cubicBezTo>
                  <a:pt x="155770" y="374681"/>
                  <a:pt x="150622" y="375469"/>
                  <a:pt x="142875" y="378051"/>
                </a:cubicBezTo>
                <a:cubicBezTo>
                  <a:pt x="120650" y="376993"/>
                  <a:pt x="98078" y="378928"/>
                  <a:pt x="76200" y="374876"/>
                </a:cubicBezTo>
                <a:cubicBezTo>
                  <a:pt x="68696" y="373486"/>
                  <a:pt x="63500" y="366409"/>
                  <a:pt x="57150" y="362176"/>
                </a:cubicBezTo>
                <a:lnTo>
                  <a:pt x="47625" y="355826"/>
                </a:lnTo>
                <a:lnTo>
                  <a:pt x="34925" y="336776"/>
                </a:lnTo>
                <a:cubicBezTo>
                  <a:pt x="33069" y="333991"/>
                  <a:pt x="33247" y="330244"/>
                  <a:pt x="31750" y="327251"/>
                </a:cubicBezTo>
                <a:cubicBezTo>
                  <a:pt x="27330" y="318410"/>
                  <a:pt x="22897" y="315223"/>
                  <a:pt x="15875" y="308201"/>
                </a:cubicBezTo>
                <a:cubicBezTo>
                  <a:pt x="14817" y="305026"/>
                  <a:pt x="14197" y="301669"/>
                  <a:pt x="12700" y="298676"/>
                </a:cubicBezTo>
                <a:cubicBezTo>
                  <a:pt x="10993" y="295263"/>
                  <a:pt x="7900" y="292638"/>
                  <a:pt x="6350" y="289151"/>
                </a:cubicBezTo>
                <a:cubicBezTo>
                  <a:pt x="3632" y="283034"/>
                  <a:pt x="0" y="270101"/>
                  <a:pt x="0" y="270101"/>
                </a:cubicBezTo>
                <a:cubicBezTo>
                  <a:pt x="1058" y="248934"/>
                  <a:pt x="1930" y="227758"/>
                  <a:pt x="3175" y="206601"/>
                </a:cubicBezTo>
                <a:cubicBezTo>
                  <a:pt x="6631" y="147846"/>
                  <a:pt x="4695" y="180219"/>
                  <a:pt x="9525" y="136751"/>
                </a:cubicBezTo>
                <a:cubicBezTo>
                  <a:pt x="10700" y="126180"/>
                  <a:pt x="10740" y="115455"/>
                  <a:pt x="12700" y="105001"/>
                </a:cubicBezTo>
                <a:cubicBezTo>
                  <a:pt x="13934" y="98422"/>
                  <a:pt x="16933" y="92301"/>
                  <a:pt x="19050" y="85951"/>
                </a:cubicBezTo>
                <a:lnTo>
                  <a:pt x="25400" y="66901"/>
                </a:lnTo>
                <a:cubicBezTo>
                  <a:pt x="27813" y="59661"/>
                  <a:pt x="33867" y="54201"/>
                  <a:pt x="38100" y="47851"/>
                </a:cubicBezTo>
                <a:cubicBezTo>
                  <a:pt x="42333" y="41501"/>
                  <a:pt x="50800" y="39384"/>
                  <a:pt x="57150" y="35151"/>
                </a:cubicBezTo>
                <a:cubicBezTo>
                  <a:pt x="69460" y="26945"/>
                  <a:pt x="63055" y="30008"/>
                  <a:pt x="76200" y="25626"/>
                </a:cubicBezTo>
                <a:cubicBezTo>
                  <a:pt x="103497" y="7428"/>
                  <a:pt x="68960" y="29246"/>
                  <a:pt x="95250" y="16101"/>
                </a:cubicBezTo>
                <a:cubicBezTo>
                  <a:pt x="119869" y="3791"/>
                  <a:pt x="90359" y="14556"/>
                  <a:pt x="114300" y="6576"/>
                </a:cubicBezTo>
                <a:cubicBezTo>
                  <a:pt x="117475" y="4459"/>
                  <a:pt x="120019" y="498"/>
                  <a:pt x="123825" y="226"/>
                </a:cubicBezTo>
                <a:cubicBezTo>
                  <a:pt x="135485" y="-607"/>
                  <a:pt x="147320" y="952"/>
                  <a:pt x="158750" y="3401"/>
                </a:cubicBezTo>
                <a:cubicBezTo>
                  <a:pt x="162481" y="4201"/>
                  <a:pt x="164862" y="8044"/>
                  <a:pt x="168275" y="9751"/>
                </a:cubicBezTo>
                <a:cubicBezTo>
                  <a:pt x="171268" y="11248"/>
                  <a:pt x="174625" y="11868"/>
                  <a:pt x="177800" y="12926"/>
                </a:cubicBezTo>
                <a:cubicBezTo>
                  <a:pt x="180975" y="15043"/>
                  <a:pt x="183912" y="17569"/>
                  <a:pt x="187325" y="19276"/>
                </a:cubicBezTo>
                <a:cubicBezTo>
                  <a:pt x="190318" y="20773"/>
                  <a:pt x="193924" y="20826"/>
                  <a:pt x="196850" y="22451"/>
                </a:cubicBezTo>
                <a:cubicBezTo>
                  <a:pt x="229602" y="40647"/>
                  <a:pt x="203872" y="31142"/>
                  <a:pt x="225425" y="38326"/>
                </a:cubicBezTo>
                <a:cubicBezTo>
                  <a:pt x="228600" y="40443"/>
                  <a:pt x="232252" y="41978"/>
                  <a:pt x="234950" y="44676"/>
                </a:cubicBezTo>
                <a:cubicBezTo>
                  <a:pt x="237648" y="47374"/>
                  <a:pt x="238320" y="51817"/>
                  <a:pt x="241300" y="54201"/>
                </a:cubicBezTo>
                <a:cubicBezTo>
                  <a:pt x="243913" y="56292"/>
                  <a:pt x="247650" y="56318"/>
                  <a:pt x="250825" y="57376"/>
                </a:cubicBezTo>
                <a:cubicBezTo>
                  <a:pt x="252942" y="60551"/>
                  <a:pt x="254303" y="64388"/>
                  <a:pt x="257175" y="66901"/>
                </a:cubicBezTo>
                <a:cubicBezTo>
                  <a:pt x="262918" y="71927"/>
                  <a:pt x="276225" y="79601"/>
                  <a:pt x="276225" y="79601"/>
                </a:cubicBezTo>
                <a:cubicBezTo>
                  <a:pt x="280458" y="85951"/>
                  <a:pt x="289401" y="91034"/>
                  <a:pt x="288925" y="98651"/>
                </a:cubicBezTo>
                <a:cubicBezTo>
                  <a:pt x="287867" y="115584"/>
                  <a:pt x="288042" y="132640"/>
                  <a:pt x="285750" y="149451"/>
                </a:cubicBezTo>
                <a:cubicBezTo>
                  <a:pt x="284846" y="156083"/>
                  <a:pt x="281517" y="162151"/>
                  <a:pt x="279400" y="168501"/>
                </a:cubicBezTo>
                <a:lnTo>
                  <a:pt x="276225" y="178026"/>
                </a:lnTo>
                <a:cubicBezTo>
                  <a:pt x="270637" y="194791"/>
                  <a:pt x="274906" y="184766"/>
                  <a:pt x="260350" y="206601"/>
                </a:cubicBezTo>
                <a:lnTo>
                  <a:pt x="254000" y="216126"/>
                </a:lnTo>
              </a:path>
            </a:pathLst>
          </a:custGeom>
          <a:noFill/>
          <a:ln w="63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5" name="フリーフォーム 34"/>
          <p:cNvSpPr/>
          <p:nvPr/>
        </p:nvSpPr>
        <p:spPr>
          <a:xfrm>
            <a:off x="679555" y="938583"/>
            <a:ext cx="285978" cy="289114"/>
          </a:xfrm>
          <a:custGeom>
            <a:avLst/>
            <a:gdLst>
              <a:gd name="connsiteX0" fmla="*/ 285910 w 285978"/>
              <a:gd name="connsiteY0" fmla="*/ 139700 h 289114"/>
              <a:gd name="connsiteX1" fmla="*/ 270035 w 285978"/>
              <a:gd name="connsiteY1" fmla="*/ 152400 h 289114"/>
              <a:gd name="connsiteX2" fmla="*/ 260510 w 285978"/>
              <a:gd name="connsiteY2" fmla="*/ 158750 h 289114"/>
              <a:gd name="connsiteX3" fmla="*/ 241460 w 285978"/>
              <a:gd name="connsiteY3" fmla="*/ 174625 h 289114"/>
              <a:gd name="connsiteX4" fmla="*/ 219235 w 285978"/>
              <a:gd name="connsiteY4" fmla="*/ 196850 h 289114"/>
              <a:gd name="connsiteX5" fmla="*/ 190660 w 285978"/>
              <a:gd name="connsiteY5" fmla="*/ 219075 h 289114"/>
              <a:gd name="connsiteX6" fmla="*/ 181135 w 285978"/>
              <a:gd name="connsiteY6" fmla="*/ 222250 h 289114"/>
              <a:gd name="connsiteX7" fmla="*/ 174785 w 285978"/>
              <a:gd name="connsiteY7" fmla="*/ 231775 h 289114"/>
              <a:gd name="connsiteX8" fmla="*/ 155735 w 285978"/>
              <a:gd name="connsiteY8" fmla="*/ 244475 h 289114"/>
              <a:gd name="connsiteX9" fmla="*/ 139860 w 285978"/>
              <a:gd name="connsiteY9" fmla="*/ 257175 h 289114"/>
              <a:gd name="connsiteX10" fmla="*/ 111285 w 285978"/>
              <a:gd name="connsiteY10" fmla="*/ 273050 h 289114"/>
              <a:gd name="connsiteX11" fmla="*/ 101760 w 285978"/>
              <a:gd name="connsiteY11" fmla="*/ 282575 h 289114"/>
              <a:gd name="connsiteX12" fmla="*/ 76360 w 285978"/>
              <a:gd name="connsiteY12" fmla="*/ 288925 h 289114"/>
              <a:gd name="connsiteX13" fmla="*/ 19210 w 285978"/>
              <a:gd name="connsiteY13" fmla="*/ 285750 h 289114"/>
              <a:gd name="connsiteX14" fmla="*/ 6510 w 285978"/>
              <a:gd name="connsiteY14" fmla="*/ 266700 h 289114"/>
              <a:gd name="connsiteX15" fmla="*/ 3335 w 285978"/>
              <a:gd name="connsiteY15" fmla="*/ 254000 h 289114"/>
              <a:gd name="connsiteX16" fmla="*/ 160 w 285978"/>
              <a:gd name="connsiteY16" fmla="*/ 244475 h 289114"/>
              <a:gd name="connsiteX17" fmla="*/ 6510 w 285978"/>
              <a:gd name="connsiteY17" fmla="*/ 123825 h 289114"/>
              <a:gd name="connsiteX18" fmla="*/ 12860 w 285978"/>
              <a:gd name="connsiteY18" fmla="*/ 101600 h 289114"/>
              <a:gd name="connsiteX19" fmla="*/ 16035 w 285978"/>
              <a:gd name="connsiteY19" fmla="*/ 73025 h 289114"/>
              <a:gd name="connsiteX20" fmla="*/ 19210 w 285978"/>
              <a:gd name="connsiteY20" fmla="*/ 63500 h 289114"/>
              <a:gd name="connsiteX21" fmla="*/ 31910 w 285978"/>
              <a:gd name="connsiteY21" fmla="*/ 44450 h 289114"/>
              <a:gd name="connsiteX22" fmla="*/ 50960 w 285978"/>
              <a:gd name="connsiteY22" fmla="*/ 38100 h 289114"/>
              <a:gd name="connsiteX23" fmla="*/ 120810 w 285978"/>
              <a:gd name="connsiteY23" fmla="*/ 34925 h 289114"/>
              <a:gd name="connsiteX24" fmla="*/ 139860 w 285978"/>
              <a:gd name="connsiteY24" fmla="*/ 28575 h 289114"/>
              <a:gd name="connsiteX25" fmla="*/ 149385 w 285978"/>
              <a:gd name="connsiteY25" fmla="*/ 25400 h 289114"/>
              <a:gd name="connsiteX26" fmla="*/ 158910 w 285978"/>
              <a:gd name="connsiteY26" fmla="*/ 19050 h 289114"/>
              <a:gd name="connsiteX27" fmla="*/ 168435 w 285978"/>
              <a:gd name="connsiteY27" fmla="*/ 15875 h 289114"/>
              <a:gd name="connsiteX28" fmla="*/ 200185 w 285978"/>
              <a:gd name="connsiteY28" fmla="*/ 0 h 289114"/>
              <a:gd name="connsiteX29" fmla="*/ 228760 w 285978"/>
              <a:gd name="connsiteY29" fmla="*/ 3175 h 289114"/>
              <a:gd name="connsiteX30" fmla="*/ 238285 w 285978"/>
              <a:gd name="connsiteY30" fmla="*/ 6350 h 289114"/>
              <a:gd name="connsiteX31" fmla="*/ 244635 w 285978"/>
              <a:gd name="connsiteY31" fmla="*/ 15875 h 289114"/>
              <a:gd name="connsiteX32" fmla="*/ 254160 w 285978"/>
              <a:gd name="connsiteY32" fmla="*/ 22225 h 289114"/>
              <a:gd name="connsiteX33" fmla="*/ 273210 w 285978"/>
              <a:gd name="connsiteY33" fmla="*/ 50800 h 289114"/>
              <a:gd name="connsiteX34" fmla="*/ 279560 w 285978"/>
              <a:gd name="connsiteY34" fmla="*/ 60325 h 289114"/>
              <a:gd name="connsiteX35" fmla="*/ 282735 w 285978"/>
              <a:gd name="connsiteY35" fmla="*/ 69850 h 289114"/>
              <a:gd name="connsiteX36" fmla="*/ 273210 w 285978"/>
              <a:gd name="connsiteY36" fmla="*/ 139700 h 289114"/>
              <a:gd name="connsiteX37" fmla="*/ 263685 w 285978"/>
              <a:gd name="connsiteY37" fmla="*/ 146050 h 289114"/>
              <a:gd name="connsiteX38" fmla="*/ 285910 w 285978"/>
              <a:gd name="connsiteY38" fmla="*/ 139700 h 2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85978" h="289114">
                <a:moveTo>
                  <a:pt x="285910" y="139700"/>
                </a:moveTo>
                <a:cubicBezTo>
                  <a:pt x="286968" y="140758"/>
                  <a:pt x="275456" y="148334"/>
                  <a:pt x="270035" y="152400"/>
                </a:cubicBezTo>
                <a:cubicBezTo>
                  <a:pt x="266982" y="154690"/>
                  <a:pt x="263441" y="156307"/>
                  <a:pt x="260510" y="158750"/>
                </a:cubicBezTo>
                <a:cubicBezTo>
                  <a:pt x="236064" y="179122"/>
                  <a:pt x="265109" y="158859"/>
                  <a:pt x="241460" y="174625"/>
                </a:cubicBezTo>
                <a:cubicBezTo>
                  <a:pt x="226904" y="196460"/>
                  <a:pt x="236000" y="191262"/>
                  <a:pt x="219235" y="196850"/>
                </a:cubicBezTo>
                <a:cubicBezTo>
                  <a:pt x="204314" y="211771"/>
                  <a:pt x="213446" y="203884"/>
                  <a:pt x="190660" y="219075"/>
                </a:cubicBezTo>
                <a:cubicBezTo>
                  <a:pt x="187875" y="220931"/>
                  <a:pt x="184310" y="221192"/>
                  <a:pt x="181135" y="222250"/>
                </a:cubicBezTo>
                <a:cubicBezTo>
                  <a:pt x="179018" y="225425"/>
                  <a:pt x="177657" y="229262"/>
                  <a:pt x="174785" y="231775"/>
                </a:cubicBezTo>
                <a:cubicBezTo>
                  <a:pt x="169042" y="236801"/>
                  <a:pt x="155735" y="244475"/>
                  <a:pt x="155735" y="244475"/>
                </a:cubicBezTo>
                <a:cubicBezTo>
                  <a:pt x="144002" y="262074"/>
                  <a:pt x="156098" y="248154"/>
                  <a:pt x="139860" y="257175"/>
                </a:cubicBezTo>
                <a:cubicBezTo>
                  <a:pt x="107108" y="275371"/>
                  <a:pt x="132838" y="265866"/>
                  <a:pt x="111285" y="273050"/>
                </a:cubicBezTo>
                <a:cubicBezTo>
                  <a:pt x="108110" y="276225"/>
                  <a:pt x="105496" y="280084"/>
                  <a:pt x="101760" y="282575"/>
                </a:cubicBezTo>
                <a:cubicBezTo>
                  <a:pt x="97576" y="285364"/>
                  <a:pt x="78650" y="288467"/>
                  <a:pt x="76360" y="288925"/>
                </a:cubicBezTo>
                <a:cubicBezTo>
                  <a:pt x="57310" y="287867"/>
                  <a:pt x="37391" y="291535"/>
                  <a:pt x="19210" y="285750"/>
                </a:cubicBezTo>
                <a:cubicBezTo>
                  <a:pt x="11938" y="283436"/>
                  <a:pt x="6510" y="266700"/>
                  <a:pt x="6510" y="266700"/>
                </a:cubicBezTo>
                <a:cubicBezTo>
                  <a:pt x="5452" y="262467"/>
                  <a:pt x="4534" y="258196"/>
                  <a:pt x="3335" y="254000"/>
                </a:cubicBezTo>
                <a:cubicBezTo>
                  <a:pt x="2416" y="250782"/>
                  <a:pt x="160" y="247822"/>
                  <a:pt x="160" y="244475"/>
                </a:cubicBezTo>
                <a:cubicBezTo>
                  <a:pt x="160" y="199351"/>
                  <a:pt x="-1594" y="164345"/>
                  <a:pt x="6510" y="123825"/>
                </a:cubicBezTo>
                <a:cubicBezTo>
                  <a:pt x="8503" y="113858"/>
                  <a:pt x="9834" y="110678"/>
                  <a:pt x="12860" y="101600"/>
                </a:cubicBezTo>
                <a:cubicBezTo>
                  <a:pt x="13918" y="92075"/>
                  <a:pt x="14459" y="82478"/>
                  <a:pt x="16035" y="73025"/>
                </a:cubicBezTo>
                <a:cubicBezTo>
                  <a:pt x="16585" y="69724"/>
                  <a:pt x="17585" y="66426"/>
                  <a:pt x="19210" y="63500"/>
                </a:cubicBezTo>
                <a:cubicBezTo>
                  <a:pt x="22916" y="56829"/>
                  <a:pt x="27677" y="50800"/>
                  <a:pt x="31910" y="44450"/>
                </a:cubicBezTo>
                <a:cubicBezTo>
                  <a:pt x="35623" y="38881"/>
                  <a:pt x="44610" y="40217"/>
                  <a:pt x="50960" y="38100"/>
                </a:cubicBezTo>
                <a:cubicBezTo>
                  <a:pt x="73071" y="30730"/>
                  <a:pt x="97527" y="35983"/>
                  <a:pt x="120810" y="34925"/>
                </a:cubicBezTo>
                <a:lnTo>
                  <a:pt x="139860" y="28575"/>
                </a:lnTo>
                <a:lnTo>
                  <a:pt x="149385" y="25400"/>
                </a:lnTo>
                <a:cubicBezTo>
                  <a:pt x="152560" y="23283"/>
                  <a:pt x="155497" y="20757"/>
                  <a:pt x="158910" y="19050"/>
                </a:cubicBezTo>
                <a:cubicBezTo>
                  <a:pt x="161903" y="17553"/>
                  <a:pt x="165509" y="17500"/>
                  <a:pt x="168435" y="15875"/>
                </a:cubicBezTo>
                <a:cubicBezTo>
                  <a:pt x="199363" y="-1307"/>
                  <a:pt x="175365" y="6205"/>
                  <a:pt x="200185" y="0"/>
                </a:cubicBezTo>
                <a:cubicBezTo>
                  <a:pt x="209710" y="1058"/>
                  <a:pt x="219307" y="1599"/>
                  <a:pt x="228760" y="3175"/>
                </a:cubicBezTo>
                <a:cubicBezTo>
                  <a:pt x="232061" y="3725"/>
                  <a:pt x="235672" y="4259"/>
                  <a:pt x="238285" y="6350"/>
                </a:cubicBezTo>
                <a:cubicBezTo>
                  <a:pt x="241265" y="8734"/>
                  <a:pt x="241937" y="13177"/>
                  <a:pt x="244635" y="15875"/>
                </a:cubicBezTo>
                <a:cubicBezTo>
                  <a:pt x="247333" y="18573"/>
                  <a:pt x="250985" y="20108"/>
                  <a:pt x="254160" y="22225"/>
                </a:cubicBezTo>
                <a:lnTo>
                  <a:pt x="273210" y="50800"/>
                </a:lnTo>
                <a:cubicBezTo>
                  <a:pt x="275327" y="53975"/>
                  <a:pt x="278353" y="56705"/>
                  <a:pt x="279560" y="60325"/>
                </a:cubicBezTo>
                <a:lnTo>
                  <a:pt x="282735" y="69850"/>
                </a:lnTo>
                <a:cubicBezTo>
                  <a:pt x="281927" y="85193"/>
                  <a:pt x="290243" y="122667"/>
                  <a:pt x="273210" y="139700"/>
                </a:cubicBezTo>
                <a:cubicBezTo>
                  <a:pt x="270512" y="142398"/>
                  <a:pt x="266860" y="143933"/>
                  <a:pt x="263685" y="146050"/>
                </a:cubicBezTo>
                <a:cubicBezTo>
                  <a:pt x="259841" y="157583"/>
                  <a:pt x="284852" y="138642"/>
                  <a:pt x="285910" y="139700"/>
                </a:cubicBezTo>
                <a:close/>
              </a:path>
            </a:pathLst>
          </a:custGeom>
          <a:noFill/>
          <a:ln w="63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6" name="フリーフォーム 35"/>
          <p:cNvSpPr/>
          <p:nvPr/>
        </p:nvSpPr>
        <p:spPr>
          <a:xfrm>
            <a:off x="320940" y="1097333"/>
            <a:ext cx="343585" cy="352425"/>
          </a:xfrm>
          <a:custGeom>
            <a:avLst/>
            <a:gdLst>
              <a:gd name="connsiteX0" fmla="*/ 327025 w 343585"/>
              <a:gd name="connsiteY0" fmla="*/ 206375 h 352425"/>
              <a:gd name="connsiteX1" fmla="*/ 323850 w 343585"/>
              <a:gd name="connsiteY1" fmla="*/ 222250 h 352425"/>
              <a:gd name="connsiteX2" fmla="*/ 304800 w 343585"/>
              <a:gd name="connsiteY2" fmla="*/ 238125 h 352425"/>
              <a:gd name="connsiteX3" fmla="*/ 285750 w 343585"/>
              <a:gd name="connsiteY3" fmla="*/ 257175 h 352425"/>
              <a:gd name="connsiteX4" fmla="*/ 266700 w 343585"/>
              <a:gd name="connsiteY4" fmla="*/ 269875 h 352425"/>
              <a:gd name="connsiteX5" fmla="*/ 254000 w 343585"/>
              <a:gd name="connsiteY5" fmla="*/ 288925 h 352425"/>
              <a:gd name="connsiteX6" fmla="*/ 250825 w 343585"/>
              <a:gd name="connsiteY6" fmla="*/ 298450 h 352425"/>
              <a:gd name="connsiteX7" fmla="*/ 238125 w 343585"/>
              <a:gd name="connsiteY7" fmla="*/ 317500 h 352425"/>
              <a:gd name="connsiteX8" fmla="*/ 231775 w 343585"/>
              <a:gd name="connsiteY8" fmla="*/ 327025 h 352425"/>
              <a:gd name="connsiteX9" fmla="*/ 212725 w 343585"/>
              <a:gd name="connsiteY9" fmla="*/ 333375 h 352425"/>
              <a:gd name="connsiteX10" fmla="*/ 193675 w 343585"/>
              <a:gd name="connsiteY10" fmla="*/ 342900 h 352425"/>
              <a:gd name="connsiteX11" fmla="*/ 174625 w 343585"/>
              <a:gd name="connsiteY11" fmla="*/ 352425 h 352425"/>
              <a:gd name="connsiteX12" fmla="*/ 120650 w 343585"/>
              <a:gd name="connsiteY12" fmla="*/ 349250 h 352425"/>
              <a:gd name="connsiteX13" fmla="*/ 114300 w 343585"/>
              <a:gd name="connsiteY13" fmla="*/ 339725 h 352425"/>
              <a:gd name="connsiteX14" fmla="*/ 104775 w 343585"/>
              <a:gd name="connsiteY14" fmla="*/ 330200 h 352425"/>
              <a:gd name="connsiteX15" fmla="*/ 88900 w 343585"/>
              <a:gd name="connsiteY15" fmla="*/ 314325 h 352425"/>
              <a:gd name="connsiteX16" fmla="*/ 69850 w 343585"/>
              <a:gd name="connsiteY16" fmla="*/ 285750 h 352425"/>
              <a:gd name="connsiteX17" fmla="*/ 57150 w 343585"/>
              <a:gd name="connsiteY17" fmla="*/ 266700 h 352425"/>
              <a:gd name="connsiteX18" fmla="*/ 44450 w 343585"/>
              <a:gd name="connsiteY18" fmla="*/ 228600 h 352425"/>
              <a:gd name="connsiteX19" fmla="*/ 38100 w 343585"/>
              <a:gd name="connsiteY19" fmla="*/ 219075 h 352425"/>
              <a:gd name="connsiteX20" fmla="*/ 31750 w 343585"/>
              <a:gd name="connsiteY20" fmla="*/ 200025 h 352425"/>
              <a:gd name="connsiteX21" fmla="*/ 15875 w 343585"/>
              <a:gd name="connsiteY21" fmla="*/ 180975 h 352425"/>
              <a:gd name="connsiteX22" fmla="*/ 3175 w 343585"/>
              <a:gd name="connsiteY22" fmla="*/ 152400 h 352425"/>
              <a:gd name="connsiteX23" fmla="*/ 0 w 343585"/>
              <a:gd name="connsiteY23" fmla="*/ 142875 h 352425"/>
              <a:gd name="connsiteX24" fmla="*/ 3175 w 343585"/>
              <a:gd name="connsiteY24" fmla="*/ 107950 h 352425"/>
              <a:gd name="connsiteX25" fmla="*/ 19050 w 343585"/>
              <a:gd name="connsiteY25" fmla="*/ 79375 h 352425"/>
              <a:gd name="connsiteX26" fmla="*/ 28575 w 343585"/>
              <a:gd name="connsiteY26" fmla="*/ 73025 h 352425"/>
              <a:gd name="connsiteX27" fmla="*/ 47625 w 343585"/>
              <a:gd name="connsiteY27" fmla="*/ 57150 h 352425"/>
              <a:gd name="connsiteX28" fmla="*/ 66675 w 343585"/>
              <a:gd name="connsiteY28" fmla="*/ 44450 h 352425"/>
              <a:gd name="connsiteX29" fmla="*/ 85725 w 343585"/>
              <a:gd name="connsiteY29" fmla="*/ 31750 h 352425"/>
              <a:gd name="connsiteX30" fmla="*/ 95250 w 343585"/>
              <a:gd name="connsiteY30" fmla="*/ 25400 h 352425"/>
              <a:gd name="connsiteX31" fmla="*/ 114300 w 343585"/>
              <a:gd name="connsiteY31" fmla="*/ 19050 h 352425"/>
              <a:gd name="connsiteX32" fmla="*/ 133350 w 343585"/>
              <a:gd name="connsiteY32" fmla="*/ 9525 h 352425"/>
              <a:gd name="connsiteX33" fmla="*/ 155575 w 343585"/>
              <a:gd name="connsiteY33" fmla="*/ 0 h 352425"/>
              <a:gd name="connsiteX34" fmla="*/ 222250 w 343585"/>
              <a:gd name="connsiteY34" fmla="*/ 3175 h 352425"/>
              <a:gd name="connsiteX35" fmla="*/ 241300 w 343585"/>
              <a:gd name="connsiteY35" fmla="*/ 15875 h 352425"/>
              <a:gd name="connsiteX36" fmla="*/ 269875 w 343585"/>
              <a:gd name="connsiteY36" fmla="*/ 41275 h 352425"/>
              <a:gd name="connsiteX37" fmla="*/ 279400 w 343585"/>
              <a:gd name="connsiteY37" fmla="*/ 47625 h 352425"/>
              <a:gd name="connsiteX38" fmla="*/ 295275 w 343585"/>
              <a:gd name="connsiteY38" fmla="*/ 63500 h 352425"/>
              <a:gd name="connsiteX39" fmla="*/ 311150 w 343585"/>
              <a:gd name="connsiteY39" fmla="*/ 79375 h 352425"/>
              <a:gd name="connsiteX40" fmla="*/ 317500 w 343585"/>
              <a:gd name="connsiteY40" fmla="*/ 88900 h 352425"/>
              <a:gd name="connsiteX41" fmla="*/ 327025 w 343585"/>
              <a:gd name="connsiteY41" fmla="*/ 95250 h 352425"/>
              <a:gd name="connsiteX42" fmla="*/ 330200 w 343585"/>
              <a:gd name="connsiteY42" fmla="*/ 104775 h 352425"/>
              <a:gd name="connsiteX43" fmla="*/ 339725 w 343585"/>
              <a:gd name="connsiteY43" fmla="*/ 123825 h 352425"/>
              <a:gd name="connsiteX44" fmla="*/ 339725 w 343585"/>
              <a:gd name="connsiteY44" fmla="*/ 203200 h 352425"/>
              <a:gd name="connsiteX45" fmla="*/ 323850 w 343585"/>
              <a:gd name="connsiteY45" fmla="*/ 225425 h 352425"/>
              <a:gd name="connsiteX46" fmla="*/ 327025 w 343585"/>
              <a:gd name="connsiteY46" fmla="*/ 206375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43585" h="352425">
                <a:moveTo>
                  <a:pt x="327025" y="206375"/>
                </a:moveTo>
                <a:cubicBezTo>
                  <a:pt x="327025" y="205846"/>
                  <a:pt x="326263" y="217423"/>
                  <a:pt x="323850" y="222250"/>
                </a:cubicBezTo>
                <a:cubicBezTo>
                  <a:pt x="319507" y="230936"/>
                  <a:pt x="311364" y="232290"/>
                  <a:pt x="304800" y="238125"/>
                </a:cubicBezTo>
                <a:cubicBezTo>
                  <a:pt x="298088" y="244091"/>
                  <a:pt x="293222" y="252194"/>
                  <a:pt x="285750" y="257175"/>
                </a:cubicBezTo>
                <a:lnTo>
                  <a:pt x="266700" y="269875"/>
                </a:lnTo>
                <a:cubicBezTo>
                  <a:pt x="262467" y="276225"/>
                  <a:pt x="256413" y="281685"/>
                  <a:pt x="254000" y="288925"/>
                </a:cubicBezTo>
                <a:cubicBezTo>
                  <a:pt x="252942" y="292100"/>
                  <a:pt x="252450" y="295524"/>
                  <a:pt x="250825" y="298450"/>
                </a:cubicBezTo>
                <a:cubicBezTo>
                  <a:pt x="247119" y="305121"/>
                  <a:pt x="242358" y="311150"/>
                  <a:pt x="238125" y="317500"/>
                </a:cubicBezTo>
                <a:lnTo>
                  <a:pt x="231775" y="327025"/>
                </a:lnTo>
                <a:cubicBezTo>
                  <a:pt x="228062" y="332594"/>
                  <a:pt x="212725" y="333375"/>
                  <a:pt x="212725" y="333375"/>
                </a:cubicBezTo>
                <a:cubicBezTo>
                  <a:pt x="185428" y="351573"/>
                  <a:pt x="219965" y="329755"/>
                  <a:pt x="193675" y="342900"/>
                </a:cubicBezTo>
                <a:cubicBezTo>
                  <a:pt x="169056" y="355210"/>
                  <a:pt x="198566" y="344445"/>
                  <a:pt x="174625" y="352425"/>
                </a:cubicBezTo>
                <a:cubicBezTo>
                  <a:pt x="156633" y="351367"/>
                  <a:pt x="138286" y="352963"/>
                  <a:pt x="120650" y="349250"/>
                </a:cubicBezTo>
                <a:cubicBezTo>
                  <a:pt x="116916" y="348464"/>
                  <a:pt x="116743" y="342656"/>
                  <a:pt x="114300" y="339725"/>
                </a:cubicBezTo>
                <a:cubicBezTo>
                  <a:pt x="111425" y="336276"/>
                  <a:pt x="107650" y="333649"/>
                  <a:pt x="104775" y="330200"/>
                </a:cubicBezTo>
                <a:cubicBezTo>
                  <a:pt x="91546" y="314325"/>
                  <a:pt x="106363" y="325967"/>
                  <a:pt x="88900" y="314325"/>
                </a:cubicBezTo>
                <a:lnTo>
                  <a:pt x="69850" y="285750"/>
                </a:lnTo>
                <a:cubicBezTo>
                  <a:pt x="51470" y="258181"/>
                  <a:pt x="87536" y="297086"/>
                  <a:pt x="57150" y="266700"/>
                </a:cubicBezTo>
                <a:lnTo>
                  <a:pt x="44450" y="228600"/>
                </a:lnTo>
                <a:cubicBezTo>
                  <a:pt x="43243" y="224980"/>
                  <a:pt x="39650" y="222562"/>
                  <a:pt x="38100" y="219075"/>
                </a:cubicBezTo>
                <a:cubicBezTo>
                  <a:pt x="35382" y="212958"/>
                  <a:pt x="35463" y="205594"/>
                  <a:pt x="31750" y="200025"/>
                </a:cubicBezTo>
                <a:cubicBezTo>
                  <a:pt x="15984" y="176376"/>
                  <a:pt x="36247" y="205421"/>
                  <a:pt x="15875" y="180975"/>
                </a:cubicBezTo>
                <a:cubicBezTo>
                  <a:pt x="7489" y="170912"/>
                  <a:pt x="7790" y="166244"/>
                  <a:pt x="3175" y="152400"/>
                </a:cubicBezTo>
                <a:lnTo>
                  <a:pt x="0" y="142875"/>
                </a:lnTo>
                <a:cubicBezTo>
                  <a:pt x="1058" y="131233"/>
                  <a:pt x="1522" y="119522"/>
                  <a:pt x="3175" y="107950"/>
                </a:cubicBezTo>
                <a:cubicBezTo>
                  <a:pt x="4394" y="99417"/>
                  <a:pt x="14457" y="82437"/>
                  <a:pt x="19050" y="79375"/>
                </a:cubicBezTo>
                <a:cubicBezTo>
                  <a:pt x="22225" y="77258"/>
                  <a:pt x="25644" y="75468"/>
                  <a:pt x="28575" y="73025"/>
                </a:cubicBezTo>
                <a:cubicBezTo>
                  <a:pt x="53021" y="52653"/>
                  <a:pt x="23976" y="72916"/>
                  <a:pt x="47625" y="57150"/>
                </a:cubicBezTo>
                <a:cubicBezTo>
                  <a:pt x="59981" y="38616"/>
                  <a:pt x="46173" y="54701"/>
                  <a:pt x="66675" y="44450"/>
                </a:cubicBezTo>
                <a:cubicBezTo>
                  <a:pt x="73501" y="41037"/>
                  <a:pt x="79375" y="35983"/>
                  <a:pt x="85725" y="31750"/>
                </a:cubicBezTo>
                <a:cubicBezTo>
                  <a:pt x="88900" y="29633"/>
                  <a:pt x="91630" y="26607"/>
                  <a:pt x="95250" y="25400"/>
                </a:cubicBezTo>
                <a:lnTo>
                  <a:pt x="114300" y="19050"/>
                </a:lnTo>
                <a:cubicBezTo>
                  <a:pt x="141597" y="852"/>
                  <a:pt x="107060" y="22670"/>
                  <a:pt x="133350" y="9525"/>
                </a:cubicBezTo>
                <a:cubicBezTo>
                  <a:pt x="155276" y="-1438"/>
                  <a:pt x="129144" y="6608"/>
                  <a:pt x="155575" y="0"/>
                </a:cubicBezTo>
                <a:cubicBezTo>
                  <a:pt x="177800" y="1058"/>
                  <a:pt x="200372" y="-877"/>
                  <a:pt x="222250" y="3175"/>
                </a:cubicBezTo>
                <a:cubicBezTo>
                  <a:pt x="229754" y="4565"/>
                  <a:pt x="234950" y="11642"/>
                  <a:pt x="241300" y="15875"/>
                </a:cubicBezTo>
                <a:cubicBezTo>
                  <a:pt x="258297" y="27206"/>
                  <a:pt x="248127" y="19527"/>
                  <a:pt x="269875" y="41275"/>
                </a:cubicBezTo>
                <a:cubicBezTo>
                  <a:pt x="272573" y="43973"/>
                  <a:pt x="276225" y="45508"/>
                  <a:pt x="279400" y="47625"/>
                </a:cubicBezTo>
                <a:cubicBezTo>
                  <a:pt x="296333" y="73025"/>
                  <a:pt x="274108" y="42333"/>
                  <a:pt x="295275" y="63500"/>
                </a:cubicBezTo>
                <a:cubicBezTo>
                  <a:pt x="316442" y="84667"/>
                  <a:pt x="285750" y="62442"/>
                  <a:pt x="311150" y="79375"/>
                </a:cubicBezTo>
                <a:cubicBezTo>
                  <a:pt x="313267" y="82550"/>
                  <a:pt x="314802" y="86202"/>
                  <a:pt x="317500" y="88900"/>
                </a:cubicBezTo>
                <a:cubicBezTo>
                  <a:pt x="320198" y="91598"/>
                  <a:pt x="324641" y="92270"/>
                  <a:pt x="327025" y="95250"/>
                </a:cubicBezTo>
                <a:cubicBezTo>
                  <a:pt x="329116" y="97863"/>
                  <a:pt x="328703" y="101782"/>
                  <a:pt x="330200" y="104775"/>
                </a:cubicBezTo>
                <a:cubicBezTo>
                  <a:pt x="342510" y="129394"/>
                  <a:pt x="331745" y="99884"/>
                  <a:pt x="339725" y="123825"/>
                </a:cubicBezTo>
                <a:cubicBezTo>
                  <a:pt x="344099" y="158814"/>
                  <a:pt x="345591" y="158227"/>
                  <a:pt x="339725" y="203200"/>
                </a:cubicBezTo>
                <a:cubicBezTo>
                  <a:pt x="337031" y="223854"/>
                  <a:pt x="337368" y="220919"/>
                  <a:pt x="323850" y="225425"/>
                </a:cubicBezTo>
                <a:cubicBezTo>
                  <a:pt x="313444" y="232362"/>
                  <a:pt x="327025" y="206904"/>
                  <a:pt x="327025" y="206375"/>
                </a:cubicBezTo>
                <a:close/>
              </a:path>
            </a:pathLst>
          </a:custGeom>
          <a:noFill/>
          <a:ln w="63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7" name="フリーフォーム 36"/>
          <p:cNvSpPr/>
          <p:nvPr/>
        </p:nvSpPr>
        <p:spPr>
          <a:xfrm>
            <a:off x="1190890" y="1751383"/>
            <a:ext cx="554542" cy="581103"/>
          </a:xfrm>
          <a:custGeom>
            <a:avLst/>
            <a:gdLst>
              <a:gd name="connsiteX0" fmla="*/ 533400 w 554542"/>
              <a:gd name="connsiteY0" fmla="*/ 361950 h 581103"/>
              <a:gd name="connsiteX1" fmla="*/ 530225 w 554542"/>
              <a:gd name="connsiteY1" fmla="*/ 428625 h 581103"/>
              <a:gd name="connsiteX2" fmla="*/ 527050 w 554542"/>
              <a:gd name="connsiteY2" fmla="*/ 438150 h 581103"/>
              <a:gd name="connsiteX3" fmla="*/ 520700 w 554542"/>
              <a:gd name="connsiteY3" fmla="*/ 447675 h 581103"/>
              <a:gd name="connsiteX4" fmla="*/ 511175 w 554542"/>
              <a:gd name="connsiteY4" fmla="*/ 457200 h 581103"/>
              <a:gd name="connsiteX5" fmla="*/ 501650 w 554542"/>
              <a:gd name="connsiteY5" fmla="*/ 479425 h 581103"/>
              <a:gd name="connsiteX6" fmla="*/ 498475 w 554542"/>
              <a:gd name="connsiteY6" fmla="*/ 488950 h 581103"/>
              <a:gd name="connsiteX7" fmla="*/ 492125 w 554542"/>
              <a:gd name="connsiteY7" fmla="*/ 498475 h 581103"/>
              <a:gd name="connsiteX8" fmla="*/ 488950 w 554542"/>
              <a:gd name="connsiteY8" fmla="*/ 508000 h 581103"/>
              <a:gd name="connsiteX9" fmla="*/ 469900 w 554542"/>
              <a:gd name="connsiteY9" fmla="*/ 523875 h 581103"/>
              <a:gd name="connsiteX10" fmla="*/ 450850 w 554542"/>
              <a:gd name="connsiteY10" fmla="*/ 539750 h 581103"/>
              <a:gd name="connsiteX11" fmla="*/ 422275 w 554542"/>
              <a:gd name="connsiteY11" fmla="*/ 552450 h 581103"/>
              <a:gd name="connsiteX12" fmla="*/ 403225 w 554542"/>
              <a:gd name="connsiteY12" fmla="*/ 558800 h 581103"/>
              <a:gd name="connsiteX13" fmla="*/ 384175 w 554542"/>
              <a:gd name="connsiteY13" fmla="*/ 568325 h 581103"/>
              <a:gd name="connsiteX14" fmla="*/ 374650 w 554542"/>
              <a:gd name="connsiteY14" fmla="*/ 574675 h 581103"/>
              <a:gd name="connsiteX15" fmla="*/ 355600 w 554542"/>
              <a:gd name="connsiteY15" fmla="*/ 577850 h 581103"/>
              <a:gd name="connsiteX16" fmla="*/ 346075 w 554542"/>
              <a:gd name="connsiteY16" fmla="*/ 581025 h 581103"/>
              <a:gd name="connsiteX17" fmla="*/ 269875 w 554542"/>
              <a:gd name="connsiteY17" fmla="*/ 574675 h 581103"/>
              <a:gd name="connsiteX18" fmla="*/ 247650 w 554542"/>
              <a:gd name="connsiteY18" fmla="*/ 565150 h 581103"/>
              <a:gd name="connsiteX19" fmla="*/ 238125 w 554542"/>
              <a:gd name="connsiteY19" fmla="*/ 558800 h 581103"/>
              <a:gd name="connsiteX20" fmla="*/ 219075 w 554542"/>
              <a:gd name="connsiteY20" fmla="*/ 552450 h 581103"/>
              <a:gd name="connsiteX21" fmla="*/ 196850 w 554542"/>
              <a:gd name="connsiteY21" fmla="*/ 546100 h 581103"/>
              <a:gd name="connsiteX22" fmla="*/ 187325 w 554542"/>
              <a:gd name="connsiteY22" fmla="*/ 542925 h 581103"/>
              <a:gd name="connsiteX23" fmla="*/ 171450 w 554542"/>
              <a:gd name="connsiteY23" fmla="*/ 539750 h 581103"/>
              <a:gd name="connsiteX24" fmla="*/ 152400 w 554542"/>
              <a:gd name="connsiteY24" fmla="*/ 533400 h 581103"/>
              <a:gd name="connsiteX25" fmla="*/ 139700 w 554542"/>
              <a:gd name="connsiteY25" fmla="*/ 530225 h 581103"/>
              <a:gd name="connsiteX26" fmla="*/ 120650 w 554542"/>
              <a:gd name="connsiteY26" fmla="*/ 523875 h 581103"/>
              <a:gd name="connsiteX27" fmla="*/ 111125 w 554542"/>
              <a:gd name="connsiteY27" fmla="*/ 520700 h 581103"/>
              <a:gd name="connsiteX28" fmla="*/ 101600 w 554542"/>
              <a:gd name="connsiteY28" fmla="*/ 514350 h 581103"/>
              <a:gd name="connsiteX29" fmla="*/ 92075 w 554542"/>
              <a:gd name="connsiteY29" fmla="*/ 511175 h 581103"/>
              <a:gd name="connsiteX30" fmla="*/ 88900 w 554542"/>
              <a:gd name="connsiteY30" fmla="*/ 498475 h 581103"/>
              <a:gd name="connsiteX31" fmla="*/ 76200 w 554542"/>
              <a:gd name="connsiteY31" fmla="*/ 479425 h 581103"/>
              <a:gd name="connsiteX32" fmla="*/ 66675 w 554542"/>
              <a:gd name="connsiteY32" fmla="*/ 450850 h 581103"/>
              <a:gd name="connsiteX33" fmla="*/ 63500 w 554542"/>
              <a:gd name="connsiteY33" fmla="*/ 434975 h 581103"/>
              <a:gd name="connsiteX34" fmla="*/ 57150 w 554542"/>
              <a:gd name="connsiteY34" fmla="*/ 412750 h 581103"/>
              <a:gd name="connsiteX35" fmla="*/ 50800 w 554542"/>
              <a:gd name="connsiteY35" fmla="*/ 390525 h 581103"/>
              <a:gd name="connsiteX36" fmla="*/ 38100 w 554542"/>
              <a:gd name="connsiteY36" fmla="*/ 365125 h 581103"/>
              <a:gd name="connsiteX37" fmla="*/ 34925 w 554542"/>
              <a:gd name="connsiteY37" fmla="*/ 355600 h 581103"/>
              <a:gd name="connsiteX38" fmla="*/ 28575 w 554542"/>
              <a:gd name="connsiteY38" fmla="*/ 346075 h 581103"/>
              <a:gd name="connsiteX39" fmla="*/ 25400 w 554542"/>
              <a:gd name="connsiteY39" fmla="*/ 336550 h 581103"/>
              <a:gd name="connsiteX40" fmla="*/ 19050 w 554542"/>
              <a:gd name="connsiteY40" fmla="*/ 323850 h 581103"/>
              <a:gd name="connsiteX41" fmla="*/ 12700 w 554542"/>
              <a:gd name="connsiteY41" fmla="*/ 314325 h 581103"/>
              <a:gd name="connsiteX42" fmla="*/ 9525 w 554542"/>
              <a:gd name="connsiteY42" fmla="*/ 304800 h 581103"/>
              <a:gd name="connsiteX43" fmla="*/ 0 w 554542"/>
              <a:gd name="connsiteY43" fmla="*/ 257175 h 581103"/>
              <a:gd name="connsiteX44" fmla="*/ 3175 w 554542"/>
              <a:gd name="connsiteY44" fmla="*/ 171450 h 581103"/>
              <a:gd name="connsiteX45" fmla="*/ 15875 w 554542"/>
              <a:gd name="connsiteY45" fmla="*/ 136525 h 581103"/>
              <a:gd name="connsiteX46" fmla="*/ 31750 w 554542"/>
              <a:gd name="connsiteY46" fmla="*/ 107950 h 581103"/>
              <a:gd name="connsiteX47" fmla="*/ 34925 w 554542"/>
              <a:gd name="connsiteY47" fmla="*/ 98425 h 581103"/>
              <a:gd name="connsiteX48" fmla="*/ 50800 w 554542"/>
              <a:gd name="connsiteY48" fmla="*/ 82550 h 581103"/>
              <a:gd name="connsiteX49" fmla="*/ 63500 w 554542"/>
              <a:gd name="connsiteY49" fmla="*/ 69850 h 581103"/>
              <a:gd name="connsiteX50" fmla="*/ 92075 w 554542"/>
              <a:gd name="connsiteY50" fmla="*/ 47625 h 581103"/>
              <a:gd name="connsiteX51" fmla="*/ 98425 w 554542"/>
              <a:gd name="connsiteY51" fmla="*/ 38100 h 581103"/>
              <a:gd name="connsiteX52" fmla="*/ 111125 w 554542"/>
              <a:gd name="connsiteY52" fmla="*/ 34925 h 581103"/>
              <a:gd name="connsiteX53" fmla="*/ 123825 w 554542"/>
              <a:gd name="connsiteY53" fmla="*/ 28575 h 581103"/>
              <a:gd name="connsiteX54" fmla="*/ 133350 w 554542"/>
              <a:gd name="connsiteY54" fmla="*/ 25400 h 581103"/>
              <a:gd name="connsiteX55" fmla="*/ 158750 w 554542"/>
              <a:gd name="connsiteY55" fmla="*/ 12700 h 581103"/>
              <a:gd name="connsiteX56" fmla="*/ 184150 w 554542"/>
              <a:gd name="connsiteY56" fmla="*/ 6350 h 581103"/>
              <a:gd name="connsiteX57" fmla="*/ 193675 w 554542"/>
              <a:gd name="connsiteY57" fmla="*/ 3175 h 581103"/>
              <a:gd name="connsiteX58" fmla="*/ 222250 w 554542"/>
              <a:gd name="connsiteY58" fmla="*/ 0 h 581103"/>
              <a:gd name="connsiteX59" fmla="*/ 381000 w 554542"/>
              <a:gd name="connsiteY59" fmla="*/ 3175 h 581103"/>
              <a:gd name="connsiteX60" fmla="*/ 400050 w 554542"/>
              <a:gd name="connsiteY60" fmla="*/ 9525 h 581103"/>
              <a:gd name="connsiteX61" fmla="*/ 425450 w 554542"/>
              <a:gd name="connsiteY61" fmla="*/ 15875 h 581103"/>
              <a:gd name="connsiteX62" fmla="*/ 444500 w 554542"/>
              <a:gd name="connsiteY62" fmla="*/ 22225 h 581103"/>
              <a:gd name="connsiteX63" fmla="*/ 454025 w 554542"/>
              <a:gd name="connsiteY63" fmla="*/ 25400 h 581103"/>
              <a:gd name="connsiteX64" fmla="*/ 463550 w 554542"/>
              <a:gd name="connsiteY64" fmla="*/ 31750 h 581103"/>
              <a:gd name="connsiteX65" fmla="*/ 473075 w 554542"/>
              <a:gd name="connsiteY65" fmla="*/ 34925 h 581103"/>
              <a:gd name="connsiteX66" fmla="*/ 488950 w 554542"/>
              <a:gd name="connsiteY66" fmla="*/ 53975 h 581103"/>
              <a:gd name="connsiteX67" fmla="*/ 498475 w 554542"/>
              <a:gd name="connsiteY67" fmla="*/ 63500 h 581103"/>
              <a:gd name="connsiteX68" fmla="*/ 511175 w 554542"/>
              <a:gd name="connsiteY68" fmla="*/ 79375 h 581103"/>
              <a:gd name="connsiteX69" fmla="*/ 520700 w 554542"/>
              <a:gd name="connsiteY69" fmla="*/ 98425 h 581103"/>
              <a:gd name="connsiteX70" fmla="*/ 533400 w 554542"/>
              <a:gd name="connsiteY70" fmla="*/ 117475 h 581103"/>
              <a:gd name="connsiteX71" fmla="*/ 539750 w 554542"/>
              <a:gd name="connsiteY71" fmla="*/ 127000 h 581103"/>
              <a:gd name="connsiteX72" fmla="*/ 542925 w 554542"/>
              <a:gd name="connsiteY72" fmla="*/ 139700 h 581103"/>
              <a:gd name="connsiteX73" fmla="*/ 549275 w 554542"/>
              <a:gd name="connsiteY73" fmla="*/ 158750 h 581103"/>
              <a:gd name="connsiteX74" fmla="*/ 549275 w 554542"/>
              <a:gd name="connsiteY74" fmla="*/ 320675 h 581103"/>
              <a:gd name="connsiteX75" fmla="*/ 542925 w 554542"/>
              <a:gd name="connsiteY75" fmla="*/ 342900 h 581103"/>
              <a:gd name="connsiteX76" fmla="*/ 536575 w 554542"/>
              <a:gd name="connsiteY76" fmla="*/ 368300 h 581103"/>
              <a:gd name="connsiteX77" fmla="*/ 533400 w 554542"/>
              <a:gd name="connsiteY77" fmla="*/ 377825 h 581103"/>
              <a:gd name="connsiteX78" fmla="*/ 533400 w 554542"/>
              <a:gd name="connsiteY78" fmla="*/ 361950 h 58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54542" h="581103">
                <a:moveTo>
                  <a:pt x="533400" y="361950"/>
                </a:moveTo>
                <a:cubicBezTo>
                  <a:pt x="532871" y="370417"/>
                  <a:pt x="532073" y="406452"/>
                  <a:pt x="530225" y="428625"/>
                </a:cubicBezTo>
                <a:cubicBezTo>
                  <a:pt x="529947" y="431960"/>
                  <a:pt x="528547" y="435157"/>
                  <a:pt x="527050" y="438150"/>
                </a:cubicBezTo>
                <a:cubicBezTo>
                  <a:pt x="525343" y="441563"/>
                  <a:pt x="523143" y="444744"/>
                  <a:pt x="520700" y="447675"/>
                </a:cubicBezTo>
                <a:cubicBezTo>
                  <a:pt x="517825" y="451124"/>
                  <a:pt x="514350" y="454025"/>
                  <a:pt x="511175" y="457200"/>
                </a:cubicBezTo>
                <a:cubicBezTo>
                  <a:pt x="504567" y="483631"/>
                  <a:pt x="512613" y="457499"/>
                  <a:pt x="501650" y="479425"/>
                </a:cubicBezTo>
                <a:cubicBezTo>
                  <a:pt x="500153" y="482418"/>
                  <a:pt x="499972" y="485957"/>
                  <a:pt x="498475" y="488950"/>
                </a:cubicBezTo>
                <a:cubicBezTo>
                  <a:pt x="496768" y="492363"/>
                  <a:pt x="493832" y="495062"/>
                  <a:pt x="492125" y="498475"/>
                </a:cubicBezTo>
                <a:cubicBezTo>
                  <a:pt x="490628" y="501468"/>
                  <a:pt x="490806" y="505215"/>
                  <a:pt x="488950" y="508000"/>
                </a:cubicBezTo>
                <a:cubicBezTo>
                  <a:pt x="481993" y="518435"/>
                  <a:pt x="478685" y="516554"/>
                  <a:pt x="469900" y="523875"/>
                </a:cubicBezTo>
                <a:cubicBezTo>
                  <a:pt x="455573" y="535814"/>
                  <a:pt x="465899" y="531150"/>
                  <a:pt x="450850" y="539750"/>
                </a:cubicBezTo>
                <a:cubicBezTo>
                  <a:pt x="442116" y="544741"/>
                  <a:pt x="431630" y="549048"/>
                  <a:pt x="422275" y="552450"/>
                </a:cubicBezTo>
                <a:cubicBezTo>
                  <a:pt x="415985" y="554737"/>
                  <a:pt x="403225" y="558800"/>
                  <a:pt x="403225" y="558800"/>
                </a:cubicBezTo>
                <a:cubicBezTo>
                  <a:pt x="375928" y="576998"/>
                  <a:pt x="410465" y="555180"/>
                  <a:pt x="384175" y="568325"/>
                </a:cubicBezTo>
                <a:cubicBezTo>
                  <a:pt x="380762" y="570032"/>
                  <a:pt x="378270" y="573468"/>
                  <a:pt x="374650" y="574675"/>
                </a:cubicBezTo>
                <a:cubicBezTo>
                  <a:pt x="368543" y="576711"/>
                  <a:pt x="361950" y="576792"/>
                  <a:pt x="355600" y="577850"/>
                </a:cubicBezTo>
                <a:cubicBezTo>
                  <a:pt x="352425" y="578908"/>
                  <a:pt x="349422" y="581025"/>
                  <a:pt x="346075" y="581025"/>
                </a:cubicBezTo>
                <a:cubicBezTo>
                  <a:pt x="291788" y="581025"/>
                  <a:pt x="300341" y="582291"/>
                  <a:pt x="269875" y="574675"/>
                </a:cubicBezTo>
                <a:cubicBezTo>
                  <a:pt x="245962" y="558733"/>
                  <a:pt x="276353" y="577451"/>
                  <a:pt x="247650" y="565150"/>
                </a:cubicBezTo>
                <a:cubicBezTo>
                  <a:pt x="244143" y="563647"/>
                  <a:pt x="241612" y="560350"/>
                  <a:pt x="238125" y="558800"/>
                </a:cubicBezTo>
                <a:cubicBezTo>
                  <a:pt x="232008" y="556082"/>
                  <a:pt x="225425" y="554567"/>
                  <a:pt x="219075" y="552450"/>
                </a:cubicBezTo>
                <a:cubicBezTo>
                  <a:pt x="196237" y="544837"/>
                  <a:pt x="224757" y="554073"/>
                  <a:pt x="196850" y="546100"/>
                </a:cubicBezTo>
                <a:cubicBezTo>
                  <a:pt x="193632" y="545181"/>
                  <a:pt x="190572" y="543737"/>
                  <a:pt x="187325" y="542925"/>
                </a:cubicBezTo>
                <a:cubicBezTo>
                  <a:pt x="182090" y="541616"/>
                  <a:pt x="176656" y="541170"/>
                  <a:pt x="171450" y="539750"/>
                </a:cubicBezTo>
                <a:cubicBezTo>
                  <a:pt x="164992" y="537989"/>
                  <a:pt x="158894" y="535023"/>
                  <a:pt x="152400" y="533400"/>
                </a:cubicBezTo>
                <a:cubicBezTo>
                  <a:pt x="148167" y="532342"/>
                  <a:pt x="143880" y="531479"/>
                  <a:pt x="139700" y="530225"/>
                </a:cubicBezTo>
                <a:cubicBezTo>
                  <a:pt x="133289" y="528302"/>
                  <a:pt x="127000" y="525992"/>
                  <a:pt x="120650" y="523875"/>
                </a:cubicBezTo>
                <a:lnTo>
                  <a:pt x="111125" y="520700"/>
                </a:lnTo>
                <a:cubicBezTo>
                  <a:pt x="107950" y="518583"/>
                  <a:pt x="105013" y="516057"/>
                  <a:pt x="101600" y="514350"/>
                </a:cubicBezTo>
                <a:cubicBezTo>
                  <a:pt x="98607" y="512853"/>
                  <a:pt x="94166" y="513788"/>
                  <a:pt x="92075" y="511175"/>
                </a:cubicBezTo>
                <a:cubicBezTo>
                  <a:pt x="89349" y="507768"/>
                  <a:pt x="90851" y="502378"/>
                  <a:pt x="88900" y="498475"/>
                </a:cubicBezTo>
                <a:cubicBezTo>
                  <a:pt x="85487" y="491649"/>
                  <a:pt x="80433" y="485775"/>
                  <a:pt x="76200" y="479425"/>
                </a:cubicBezTo>
                <a:lnTo>
                  <a:pt x="66675" y="450850"/>
                </a:lnTo>
                <a:cubicBezTo>
                  <a:pt x="64968" y="445730"/>
                  <a:pt x="64671" y="440243"/>
                  <a:pt x="63500" y="434975"/>
                </a:cubicBezTo>
                <a:cubicBezTo>
                  <a:pt x="58537" y="412642"/>
                  <a:pt x="62454" y="431312"/>
                  <a:pt x="57150" y="412750"/>
                </a:cubicBezTo>
                <a:cubicBezTo>
                  <a:pt x="55285" y="406221"/>
                  <a:pt x="53728" y="396966"/>
                  <a:pt x="50800" y="390525"/>
                </a:cubicBezTo>
                <a:cubicBezTo>
                  <a:pt x="46883" y="381907"/>
                  <a:pt x="42333" y="373592"/>
                  <a:pt x="38100" y="365125"/>
                </a:cubicBezTo>
                <a:cubicBezTo>
                  <a:pt x="36603" y="362132"/>
                  <a:pt x="36422" y="358593"/>
                  <a:pt x="34925" y="355600"/>
                </a:cubicBezTo>
                <a:cubicBezTo>
                  <a:pt x="33218" y="352187"/>
                  <a:pt x="30282" y="349488"/>
                  <a:pt x="28575" y="346075"/>
                </a:cubicBezTo>
                <a:cubicBezTo>
                  <a:pt x="27078" y="343082"/>
                  <a:pt x="26718" y="339626"/>
                  <a:pt x="25400" y="336550"/>
                </a:cubicBezTo>
                <a:cubicBezTo>
                  <a:pt x="23536" y="332200"/>
                  <a:pt x="21398" y="327959"/>
                  <a:pt x="19050" y="323850"/>
                </a:cubicBezTo>
                <a:cubicBezTo>
                  <a:pt x="17157" y="320537"/>
                  <a:pt x="14407" y="317738"/>
                  <a:pt x="12700" y="314325"/>
                </a:cubicBezTo>
                <a:cubicBezTo>
                  <a:pt x="11203" y="311332"/>
                  <a:pt x="10406" y="308029"/>
                  <a:pt x="9525" y="304800"/>
                </a:cubicBezTo>
                <a:cubicBezTo>
                  <a:pt x="2176" y="277855"/>
                  <a:pt x="3709" y="283139"/>
                  <a:pt x="0" y="257175"/>
                </a:cubicBezTo>
                <a:cubicBezTo>
                  <a:pt x="1058" y="228600"/>
                  <a:pt x="733" y="199940"/>
                  <a:pt x="3175" y="171450"/>
                </a:cubicBezTo>
                <a:cubicBezTo>
                  <a:pt x="6004" y="138443"/>
                  <a:pt x="6628" y="155019"/>
                  <a:pt x="15875" y="136525"/>
                </a:cubicBezTo>
                <a:cubicBezTo>
                  <a:pt x="32640" y="102995"/>
                  <a:pt x="-8293" y="168015"/>
                  <a:pt x="31750" y="107950"/>
                </a:cubicBezTo>
                <a:cubicBezTo>
                  <a:pt x="33606" y="105165"/>
                  <a:pt x="33428" y="101418"/>
                  <a:pt x="34925" y="98425"/>
                </a:cubicBezTo>
                <a:cubicBezTo>
                  <a:pt x="40217" y="87842"/>
                  <a:pt x="41275" y="88900"/>
                  <a:pt x="50800" y="82550"/>
                </a:cubicBezTo>
                <a:cubicBezTo>
                  <a:pt x="57573" y="62230"/>
                  <a:pt x="48260" y="81703"/>
                  <a:pt x="63500" y="69850"/>
                </a:cubicBezTo>
                <a:cubicBezTo>
                  <a:pt x="95625" y="44864"/>
                  <a:pt x="70040" y="54970"/>
                  <a:pt x="92075" y="47625"/>
                </a:cubicBezTo>
                <a:cubicBezTo>
                  <a:pt x="94192" y="44450"/>
                  <a:pt x="95250" y="40217"/>
                  <a:pt x="98425" y="38100"/>
                </a:cubicBezTo>
                <a:cubicBezTo>
                  <a:pt x="102056" y="35679"/>
                  <a:pt x="107039" y="36457"/>
                  <a:pt x="111125" y="34925"/>
                </a:cubicBezTo>
                <a:cubicBezTo>
                  <a:pt x="115557" y="33263"/>
                  <a:pt x="119475" y="30439"/>
                  <a:pt x="123825" y="28575"/>
                </a:cubicBezTo>
                <a:cubicBezTo>
                  <a:pt x="126901" y="27257"/>
                  <a:pt x="130303" y="26785"/>
                  <a:pt x="133350" y="25400"/>
                </a:cubicBezTo>
                <a:cubicBezTo>
                  <a:pt x="141968" y="21483"/>
                  <a:pt x="149567" y="14996"/>
                  <a:pt x="158750" y="12700"/>
                </a:cubicBezTo>
                <a:cubicBezTo>
                  <a:pt x="167217" y="10583"/>
                  <a:pt x="175871" y="9110"/>
                  <a:pt x="184150" y="6350"/>
                </a:cubicBezTo>
                <a:cubicBezTo>
                  <a:pt x="187325" y="5292"/>
                  <a:pt x="190374" y="3725"/>
                  <a:pt x="193675" y="3175"/>
                </a:cubicBezTo>
                <a:cubicBezTo>
                  <a:pt x="203128" y="1599"/>
                  <a:pt x="212725" y="1058"/>
                  <a:pt x="222250" y="0"/>
                </a:cubicBezTo>
                <a:cubicBezTo>
                  <a:pt x="275167" y="1058"/>
                  <a:pt x="328149" y="344"/>
                  <a:pt x="381000" y="3175"/>
                </a:cubicBezTo>
                <a:cubicBezTo>
                  <a:pt x="387684" y="3533"/>
                  <a:pt x="393700" y="7408"/>
                  <a:pt x="400050" y="9525"/>
                </a:cubicBezTo>
                <a:cubicBezTo>
                  <a:pt x="428951" y="19159"/>
                  <a:pt x="383305" y="4381"/>
                  <a:pt x="425450" y="15875"/>
                </a:cubicBezTo>
                <a:cubicBezTo>
                  <a:pt x="431908" y="17636"/>
                  <a:pt x="438150" y="20108"/>
                  <a:pt x="444500" y="22225"/>
                </a:cubicBezTo>
                <a:lnTo>
                  <a:pt x="454025" y="25400"/>
                </a:lnTo>
                <a:cubicBezTo>
                  <a:pt x="457200" y="27517"/>
                  <a:pt x="460137" y="30043"/>
                  <a:pt x="463550" y="31750"/>
                </a:cubicBezTo>
                <a:cubicBezTo>
                  <a:pt x="466543" y="33247"/>
                  <a:pt x="470290" y="33069"/>
                  <a:pt x="473075" y="34925"/>
                </a:cubicBezTo>
                <a:cubicBezTo>
                  <a:pt x="483510" y="41882"/>
                  <a:pt x="481629" y="45190"/>
                  <a:pt x="488950" y="53975"/>
                </a:cubicBezTo>
                <a:cubicBezTo>
                  <a:pt x="491825" y="57424"/>
                  <a:pt x="495300" y="60325"/>
                  <a:pt x="498475" y="63500"/>
                </a:cubicBezTo>
                <a:cubicBezTo>
                  <a:pt x="504656" y="82043"/>
                  <a:pt x="496814" y="65014"/>
                  <a:pt x="511175" y="79375"/>
                </a:cubicBezTo>
                <a:cubicBezTo>
                  <a:pt x="521746" y="89946"/>
                  <a:pt x="514244" y="86805"/>
                  <a:pt x="520700" y="98425"/>
                </a:cubicBezTo>
                <a:cubicBezTo>
                  <a:pt x="524406" y="105096"/>
                  <a:pt x="529167" y="111125"/>
                  <a:pt x="533400" y="117475"/>
                </a:cubicBezTo>
                <a:lnTo>
                  <a:pt x="539750" y="127000"/>
                </a:lnTo>
                <a:cubicBezTo>
                  <a:pt x="540808" y="131233"/>
                  <a:pt x="541671" y="135520"/>
                  <a:pt x="542925" y="139700"/>
                </a:cubicBezTo>
                <a:cubicBezTo>
                  <a:pt x="544848" y="146111"/>
                  <a:pt x="549275" y="158750"/>
                  <a:pt x="549275" y="158750"/>
                </a:cubicBezTo>
                <a:cubicBezTo>
                  <a:pt x="557705" y="226188"/>
                  <a:pt x="554737" y="192326"/>
                  <a:pt x="549275" y="320675"/>
                </a:cubicBezTo>
                <a:cubicBezTo>
                  <a:pt x="549008" y="326941"/>
                  <a:pt x="544627" y="336660"/>
                  <a:pt x="542925" y="342900"/>
                </a:cubicBezTo>
                <a:cubicBezTo>
                  <a:pt x="540629" y="351320"/>
                  <a:pt x="539335" y="360021"/>
                  <a:pt x="536575" y="368300"/>
                </a:cubicBezTo>
                <a:cubicBezTo>
                  <a:pt x="535517" y="371475"/>
                  <a:pt x="533873" y="374512"/>
                  <a:pt x="533400" y="377825"/>
                </a:cubicBezTo>
                <a:cubicBezTo>
                  <a:pt x="532801" y="382016"/>
                  <a:pt x="533929" y="353483"/>
                  <a:pt x="533400" y="361950"/>
                </a:cubicBezTo>
                <a:close/>
              </a:path>
            </a:pathLst>
          </a:custGeom>
          <a:noFill/>
          <a:ln w="63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8" name="フリーフォーム 37"/>
          <p:cNvSpPr/>
          <p:nvPr/>
        </p:nvSpPr>
        <p:spPr>
          <a:xfrm>
            <a:off x="978165" y="1617807"/>
            <a:ext cx="288943" cy="378051"/>
          </a:xfrm>
          <a:custGeom>
            <a:avLst/>
            <a:gdLst>
              <a:gd name="connsiteX0" fmla="*/ 288925 w 288943"/>
              <a:gd name="connsiteY0" fmla="*/ 178026 h 378051"/>
              <a:gd name="connsiteX1" fmla="*/ 266700 w 288943"/>
              <a:gd name="connsiteY1" fmla="*/ 200251 h 378051"/>
              <a:gd name="connsiteX2" fmla="*/ 257175 w 288943"/>
              <a:gd name="connsiteY2" fmla="*/ 209776 h 378051"/>
              <a:gd name="connsiteX3" fmla="*/ 250825 w 288943"/>
              <a:gd name="connsiteY3" fmla="*/ 219301 h 378051"/>
              <a:gd name="connsiteX4" fmla="*/ 241300 w 288943"/>
              <a:gd name="connsiteY4" fmla="*/ 222476 h 378051"/>
              <a:gd name="connsiteX5" fmla="*/ 234950 w 288943"/>
              <a:gd name="connsiteY5" fmla="*/ 241526 h 378051"/>
              <a:gd name="connsiteX6" fmla="*/ 228600 w 288943"/>
              <a:gd name="connsiteY6" fmla="*/ 251051 h 378051"/>
              <a:gd name="connsiteX7" fmla="*/ 225425 w 288943"/>
              <a:gd name="connsiteY7" fmla="*/ 260576 h 378051"/>
              <a:gd name="connsiteX8" fmla="*/ 219075 w 288943"/>
              <a:gd name="connsiteY8" fmla="*/ 270101 h 378051"/>
              <a:gd name="connsiteX9" fmla="*/ 212725 w 288943"/>
              <a:gd name="connsiteY9" fmla="*/ 289151 h 378051"/>
              <a:gd name="connsiteX10" fmla="*/ 206375 w 288943"/>
              <a:gd name="connsiteY10" fmla="*/ 308201 h 378051"/>
              <a:gd name="connsiteX11" fmla="*/ 193675 w 288943"/>
              <a:gd name="connsiteY11" fmla="*/ 327251 h 378051"/>
              <a:gd name="connsiteX12" fmla="*/ 187325 w 288943"/>
              <a:gd name="connsiteY12" fmla="*/ 336776 h 378051"/>
              <a:gd name="connsiteX13" fmla="*/ 177800 w 288943"/>
              <a:gd name="connsiteY13" fmla="*/ 355826 h 378051"/>
              <a:gd name="connsiteX14" fmla="*/ 168275 w 288943"/>
              <a:gd name="connsiteY14" fmla="*/ 359001 h 378051"/>
              <a:gd name="connsiteX15" fmla="*/ 161925 w 288943"/>
              <a:gd name="connsiteY15" fmla="*/ 368526 h 378051"/>
              <a:gd name="connsiteX16" fmla="*/ 142875 w 288943"/>
              <a:gd name="connsiteY16" fmla="*/ 378051 h 378051"/>
              <a:gd name="connsiteX17" fmla="*/ 76200 w 288943"/>
              <a:gd name="connsiteY17" fmla="*/ 374876 h 378051"/>
              <a:gd name="connsiteX18" fmla="*/ 57150 w 288943"/>
              <a:gd name="connsiteY18" fmla="*/ 362176 h 378051"/>
              <a:gd name="connsiteX19" fmla="*/ 47625 w 288943"/>
              <a:gd name="connsiteY19" fmla="*/ 355826 h 378051"/>
              <a:gd name="connsiteX20" fmla="*/ 34925 w 288943"/>
              <a:gd name="connsiteY20" fmla="*/ 336776 h 378051"/>
              <a:gd name="connsiteX21" fmla="*/ 31750 w 288943"/>
              <a:gd name="connsiteY21" fmla="*/ 327251 h 378051"/>
              <a:gd name="connsiteX22" fmla="*/ 15875 w 288943"/>
              <a:gd name="connsiteY22" fmla="*/ 308201 h 378051"/>
              <a:gd name="connsiteX23" fmla="*/ 12700 w 288943"/>
              <a:gd name="connsiteY23" fmla="*/ 298676 h 378051"/>
              <a:gd name="connsiteX24" fmla="*/ 6350 w 288943"/>
              <a:gd name="connsiteY24" fmla="*/ 289151 h 378051"/>
              <a:gd name="connsiteX25" fmla="*/ 0 w 288943"/>
              <a:gd name="connsiteY25" fmla="*/ 270101 h 378051"/>
              <a:gd name="connsiteX26" fmla="*/ 3175 w 288943"/>
              <a:gd name="connsiteY26" fmla="*/ 206601 h 378051"/>
              <a:gd name="connsiteX27" fmla="*/ 9525 w 288943"/>
              <a:gd name="connsiteY27" fmla="*/ 136751 h 378051"/>
              <a:gd name="connsiteX28" fmla="*/ 12700 w 288943"/>
              <a:gd name="connsiteY28" fmla="*/ 105001 h 378051"/>
              <a:gd name="connsiteX29" fmla="*/ 19050 w 288943"/>
              <a:gd name="connsiteY29" fmla="*/ 85951 h 378051"/>
              <a:gd name="connsiteX30" fmla="*/ 25400 w 288943"/>
              <a:gd name="connsiteY30" fmla="*/ 66901 h 378051"/>
              <a:gd name="connsiteX31" fmla="*/ 38100 w 288943"/>
              <a:gd name="connsiteY31" fmla="*/ 47851 h 378051"/>
              <a:gd name="connsiteX32" fmla="*/ 57150 w 288943"/>
              <a:gd name="connsiteY32" fmla="*/ 35151 h 378051"/>
              <a:gd name="connsiteX33" fmla="*/ 76200 w 288943"/>
              <a:gd name="connsiteY33" fmla="*/ 25626 h 378051"/>
              <a:gd name="connsiteX34" fmla="*/ 95250 w 288943"/>
              <a:gd name="connsiteY34" fmla="*/ 16101 h 378051"/>
              <a:gd name="connsiteX35" fmla="*/ 114300 w 288943"/>
              <a:gd name="connsiteY35" fmla="*/ 6576 h 378051"/>
              <a:gd name="connsiteX36" fmla="*/ 123825 w 288943"/>
              <a:gd name="connsiteY36" fmla="*/ 226 h 378051"/>
              <a:gd name="connsiteX37" fmla="*/ 158750 w 288943"/>
              <a:gd name="connsiteY37" fmla="*/ 3401 h 378051"/>
              <a:gd name="connsiteX38" fmla="*/ 168275 w 288943"/>
              <a:gd name="connsiteY38" fmla="*/ 9751 h 378051"/>
              <a:gd name="connsiteX39" fmla="*/ 177800 w 288943"/>
              <a:gd name="connsiteY39" fmla="*/ 12926 h 378051"/>
              <a:gd name="connsiteX40" fmla="*/ 187325 w 288943"/>
              <a:gd name="connsiteY40" fmla="*/ 19276 h 378051"/>
              <a:gd name="connsiteX41" fmla="*/ 196850 w 288943"/>
              <a:gd name="connsiteY41" fmla="*/ 22451 h 378051"/>
              <a:gd name="connsiteX42" fmla="*/ 225425 w 288943"/>
              <a:gd name="connsiteY42" fmla="*/ 38326 h 378051"/>
              <a:gd name="connsiteX43" fmla="*/ 234950 w 288943"/>
              <a:gd name="connsiteY43" fmla="*/ 44676 h 378051"/>
              <a:gd name="connsiteX44" fmla="*/ 241300 w 288943"/>
              <a:gd name="connsiteY44" fmla="*/ 54201 h 378051"/>
              <a:gd name="connsiteX45" fmla="*/ 250825 w 288943"/>
              <a:gd name="connsiteY45" fmla="*/ 57376 h 378051"/>
              <a:gd name="connsiteX46" fmla="*/ 257175 w 288943"/>
              <a:gd name="connsiteY46" fmla="*/ 66901 h 378051"/>
              <a:gd name="connsiteX47" fmla="*/ 276225 w 288943"/>
              <a:gd name="connsiteY47" fmla="*/ 79601 h 378051"/>
              <a:gd name="connsiteX48" fmla="*/ 288925 w 288943"/>
              <a:gd name="connsiteY48" fmla="*/ 98651 h 378051"/>
              <a:gd name="connsiteX49" fmla="*/ 285750 w 288943"/>
              <a:gd name="connsiteY49" fmla="*/ 149451 h 378051"/>
              <a:gd name="connsiteX50" fmla="*/ 279400 w 288943"/>
              <a:gd name="connsiteY50" fmla="*/ 168501 h 378051"/>
              <a:gd name="connsiteX51" fmla="*/ 276225 w 288943"/>
              <a:gd name="connsiteY51" fmla="*/ 178026 h 378051"/>
              <a:gd name="connsiteX52" fmla="*/ 260350 w 288943"/>
              <a:gd name="connsiteY52" fmla="*/ 206601 h 378051"/>
              <a:gd name="connsiteX53" fmla="*/ 254000 w 288943"/>
              <a:gd name="connsiteY53" fmla="*/ 216126 h 378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88943" h="378051">
                <a:moveTo>
                  <a:pt x="288925" y="178026"/>
                </a:moveTo>
                <a:cubicBezTo>
                  <a:pt x="263070" y="210345"/>
                  <a:pt x="287929" y="182560"/>
                  <a:pt x="266700" y="200251"/>
                </a:cubicBezTo>
                <a:cubicBezTo>
                  <a:pt x="263251" y="203126"/>
                  <a:pt x="260050" y="206327"/>
                  <a:pt x="257175" y="209776"/>
                </a:cubicBezTo>
                <a:cubicBezTo>
                  <a:pt x="254732" y="212707"/>
                  <a:pt x="253805" y="216917"/>
                  <a:pt x="250825" y="219301"/>
                </a:cubicBezTo>
                <a:cubicBezTo>
                  <a:pt x="248212" y="221392"/>
                  <a:pt x="244475" y="221418"/>
                  <a:pt x="241300" y="222476"/>
                </a:cubicBezTo>
                <a:cubicBezTo>
                  <a:pt x="239183" y="228826"/>
                  <a:pt x="238663" y="235957"/>
                  <a:pt x="234950" y="241526"/>
                </a:cubicBezTo>
                <a:cubicBezTo>
                  <a:pt x="232833" y="244701"/>
                  <a:pt x="230307" y="247638"/>
                  <a:pt x="228600" y="251051"/>
                </a:cubicBezTo>
                <a:cubicBezTo>
                  <a:pt x="227103" y="254044"/>
                  <a:pt x="226922" y="257583"/>
                  <a:pt x="225425" y="260576"/>
                </a:cubicBezTo>
                <a:cubicBezTo>
                  <a:pt x="223718" y="263989"/>
                  <a:pt x="220625" y="266614"/>
                  <a:pt x="219075" y="270101"/>
                </a:cubicBezTo>
                <a:cubicBezTo>
                  <a:pt x="216357" y="276218"/>
                  <a:pt x="214842" y="282801"/>
                  <a:pt x="212725" y="289151"/>
                </a:cubicBezTo>
                <a:lnTo>
                  <a:pt x="206375" y="308201"/>
                </a:lnTo>
                <a:cubicBezTo>
                  <a:pt x="203962" y="315441"/>
                  <a:pt x="197908" y="320901"/>
                  <a:pt x="193675" y="327251"/>
                </a:cubicBezTo>
                <a:lnTo>
                  <a:pt x="187325" y="336776"/>
                </a:lnTo>
                <a:cubicBezTo>
                  <a:pt x="180752" y="346636"/>
                  <a:pt x="188505" y="347262"/>
                  <a:pt x="177800" y="355826"/>
                </a:cubicBezTo>
                <a:cubicBezTo>
                  <a:pt x="175187" y="357917"/>
                  <a:pt x="171450" y="357943"/>
                  <a:pt x="168275" y="359001"/>
                </a:cubicBezTo>
                <a:cubicBezTo>
                  <a:pt x="166158" y="362176"/>
                  <a:pt x="164623" y="365828"/>
                  <a:pt x="161925" y="368526"/>
                </a:cubicBezTo>
                <a:cubicBezTo>
                  <a:pt x="155770" y="374681"/>
                  <a:pt x="150622" y="375469"/>
                  <a:pt x="142875" y="378051"/>
                </a:cubicBezTo>
                <a:cubicBezTo>
                  <a:pt x="120650" y="376993"/>
                  <a:pt x="98078" y="378928"/>
                  <a:pt x="76200" y="374876"/>
                </a:cubicBezTo>
                <a:cubicBezTo>
                  <a:pt x="68696" y="373486"/>
                  <a:pt x="63500" y="366409"/>
                  <a:pt x="57150" y="362176"/>
                </a:cubicBezTo>
                <a:lnTo>
                  <a:pt x="47625" y="355826"/>
                </a:lnTo>
                <a:lnTo>
                  <a:pt x="34925" y="336776"/>
                </a:lnTo>
                <a:cubicBezTo>
                  <a:pt x="33069" y="333991"/>
                  <a:pt x="33247" y="330244"/>
                  <a:pt x="31750" y="327251"/>
                </a:cubicBezTo>
                <a:cubicBezTo>
                  <a:pt x="27330" y="318410"/>
                  <a:pt x="22897" y="315223"/>
                  <a:pt x="15875" y="308201"/>
                </a:cubicBezTo>
                <a:cubicBezTo>
                  <a:pt x="14817" y="305026"/>
                  <a:pt x="14197" y="301669"/>
                  <a:pt x="12700" y="298676"/>
                </a:cubicBezTo>
                <a:cubicBezTo>
                  <a:pt x="10993" y="295263"/>
                  <a:pt x="7900" y="292638"/>
                  <a:pt x="6350" y="289151"/>
                </a:cubicBezTo>
                <a:cubicBezTo>
                  <a:pt x="3632" y="283034"/>
                  <a:pt x="0" y="270101"/>
                  <a:pt x="0" y="270101"/>
                </a:cubicBezTo>
                <a:cubicBezTo>
                  <a:pt x="1058" y="248934"/>
                  <a:pt x="1930" y="227758"/>
                  <a:pt x="3175" y="206601"/>
                </a:cubicBezTo>
                <a:cubicBezTo>
                  <a:pt x="6631" y="147846"/>
                  <a:pt x="4695" y="180219"/>
                  <a:pt x="9525" y="136751"/>
                </a:cubicBezTo>
                <a:cubicBezTo>
                  <a:pt x="10700" y="126180"/>
                  <a:pt x="10740" y="115455"/>
                  <a:pt x="12700" y="105001"/>
                </a:cubicBezTo>
                <a:cubicBezTo>
                  <a:pt x="13934" y="98422"/>
                  <a:pt x="16933" y="92301"/>
                  <a:pt x="19050" y="85951"/>
                </a:cubicBezTo>
                <a:lnTo>
                  <a:pt x="25400" y="66901"/>
                </a:lnTo>
                <a:cubicBezTo>
                  <a:pt x="27813" y="59661"/>
                  <a:pt x="33867" y="54201"/>
                  <a:pt x="38100" y="47851"/>
                </a:cubicBezTo>
                <a:cubicBezTo>
                  <a:pt x="42333" y="41501"/>
                  <a:pt x="50800" y="39384"/>
                  <a:pt x="57150" y="35151"/>
                </a:cubicBezTo>
                <a:cubicBezTo>
                  <a:pt x="69460" y="26945"/>
                  <a:pt x="63055" y="30008"/>
                  <a:pt x="76200" y="25626"/>
                </a:cubicBezTo>
                <a:cubicBezTo>
                  <a:pt x="103497" y="7428"/>
                  <a:pt x="68960" y="29246"/>
                  <a:pt x="95250" y="16101"/>
                </a:cubicBezTo>
                <a:cubicBezTo>
                  <a:pt x="119869" y="3791"/>
                  <a:pt x="90359" y="14556"/>
                  <a:pt x="114300" y="6576"/>
                </a:cubicBezTo>
                <a:cubicBezTo>
                  <a:pt x="117475" y="4459"/>
                  <a:pt x="120019" y="498"/>
                  <a:pt x="123825" y="226"/>
                </a:cubicBezTo>
                <a:cubicBezTo>
                  <a:pt x="135485" y="-607"/>
                  <a:pt x="147320" y="952"/>
                  <a:pt x="158750" y="3401"/>
                </a:cubicBezTo>
                <a:cubicBezTo>
                  <a:pt x="162481" y="4201"/>
                  <a:pt x="164862" y="8044"/>
                  <a:pt x="168275" y="9751"/>
                </a:cubicBezTo>
                <a:cubicBezTo>
                  <a:pt x="171268" y="11248"/>
                  <a:pt x="174625" y="11868"/>
                  <a:pt x="177800" y="12926"/>
                </a:cubicBezTo>
                <a:cubicBezTo>
                  <a:pt x="180975" y="15043"/>
                  <a:pt x="183912" y="17569"/>
                  <a:pt x="187325" y="19276"/>
                </a:cubicBezTo>
                <a:cubicBezTo>
                  <a:pt x="190318" y="20773"/>
                  <a:pt x="193924" y="20826"/>
                  <a:pt x="196850" y="22451"/>
                </a:cubicBezTo>
                <a:cubicBezTo>
                  <a:pt x="229602" y="40647"/>
                  <a:pt x="203872" y="31142"/>
                  <a:pt x="225425" y="38326"/>
                </a:cubicBezTo>
                <a:cubicBezTo>
                  <a:pt x="228600" y="40443"/>
                  <a:pt x="232252" y="41978"/>
                  <a:pt x="234950" y="44676"/>
                </a:cubicBezTo>
                <a:cubicBezTo>
                  <a:pt x="237648" y="47374"/>
                  <a:pt x="238320" y="51817"/>
                  <a:pt x="241300" y="54201"/>
                </a:cubicBezTo>
                <a:cubicBezTo>
                  <a:pt x="243913" y="56292"/>
                  <a:pt x="247650" y="56318"/>
                  <a:pt x="250825" y="57376"/>
                </a:cubicBezTo>
                <a:cubicBezTo>
                  <a:pt x="252942" y="60551"/>
                  <a:pt x="254303" y="64388"/>
                  <a:pt x="257175" y="66901"/>
                </a:cubicBezTo>
                <a:cubicBezTo>
                  <a:pt x="262918" y="71927"/>
                  <a:pt x="276225" y="79601"/>
                  <a:pt x="276225" y="79601"/>
                </a:cubicBezTo>
                <a:cubicBezTo>
                  <a:pt x="280458" y="85951"/>
                  <a:pt x="289401" y="91034"/>
                  <a:pt x="288925" y="98651"/>
                </a:cubicBezTo>
                <a:cubicBezTo>
                  <a:pt x="287867" y="115584"/>
                  <a:pt x="288042" y="132640"/>
                  <a:pt x="285750" y="149451"/>
                </a:cubicBezTo>
                <a:cubicBezTo>
                  <a:pt x="284846" y="156083"/>
                  <a:pt x="281517" y="162151"/>
                  <a:pt x="279400" y="168501"/>
                </a:cubicBezTo>
                <a:lnTo>
                  <a:pt x="276225" y="178026"/>
                </a:lnTo>
                <a:cubicBezTo>
                  <a:pt x="270637" y="194791"/>
                  <a:pt x="274906" y="184766"/>
                  <a:pt x="260350" y="206601"/>
                </a:cubicBezTo>
                <a:lnTo>
                  <a:pt x="254000" y="216126"/>
                </a:lnTo>
              </a:path>
            </a:pathLst>
          </a:custGeom>
          <a:noFill/>
          <a:ln w="63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9" name="フリーフォーム 38"/>
          <p:cNvSpPr/>
          <p:nvPr/>
        </p:nvSpPr>
        <p:spPr>
          <a:xfrm>
            <a:off x="678618" y="4672592"/>
            <a:ext cx="285978" cy="289114"/>
          </a:xfrm>
          <a:custGeom>
            <a:avLst/>
            <a:gdLst>
              <a:gd name="connsiteX0" fmla="*/ 285910 w 285978"/>
              <a:gd name="connsiteY0" fmla="*/ 139700 h 289114"/>
              <a:gd name="connsiteX1" fmla="*/ 270035 w 285978"/>
              <a:gd name="connsiteY1" fmla="*/ 152400 h 289114"/>
              <a:gd name="connsiteX2" fmla="*/ 260510 w 285978"/>
              <a:gd name="connsiteY2" fmla="*/ 158750 h 289114"/>
              <a:gd name="connsiteX3" fmla="*/ 241460 w 285978"/>
              <a:gd name="connsiteY3" fmla="*/ 174625 h 289114"/>
              <a:gd name="connsiteX4" fmla="*/ 219235 w 285978"/>
              <a:gd name="connsiteY4" fmla="*/ 196850 h 289114"/>
              <a:gd name="connsiteX5" fmla="*/ 190660 w 285978"/>
              <a:gd name="connsiteY5" fmla="*/ 219075 h 289114"/>
              <a:gd name="connsiteX6" fmla="*/ 181135 w 285978"/>
              <a:gd name="connsiteY6" fmla="*/ 222250 h 289114"/>
              <a:gd name="connsiteX7" fmla="*/ 174785 w 285978"/>
              <a:gd name="connsiteY7" fmla="*/ 231775 h 289114"/>
              <a:gd name="connsiteX8" fmla="*/ 155735 w 285978"/>
              <a:gd name="connsiteY8" fmla="*/ 244475 h 289114"/>
              <a:gd name="connsiteX9" fmla="*/ 139860 w 285978"/>
              <a:gd name="connsiteY9" fmla="*/ 257175 h 289114"/>
              <a:gd name="connsiteX10" fmla="*/ 111285 w 285978"/>
              <a:gd name="connsiteY10" fmla="*/ 273050 h 289114"/>
              <a:gd name="connsiteX11" fmla="*/ 101760 w 285978"/>
              <a:gd name="connsiteY11" fmla="*/ 282575 h 289114"/>
              <a:gd name="connsiteX12" fmla="*/ 76360 w 285978"/>
              <a:gd name="connsiteY12" fmla="*/ 288925 h 289114"/>
              <a:gd name="connsiteX13" fmla="*/ 19210 w 285978"/>
              <a:gd name="connsiteY13" fmla="*/ 285750 h 289114"/>
              <a:gd name="connsiteX14" fmla="*/ 6510 w 285978"/>
              <a:gd name="connsiteY14" fmla="*/ 266700 h 289114"/>
              <a:gd name="connsiteX15" fmla="*/ 3335 w 285978"/>
              <a:gd name="connsiteY15" fmla="*/ 254000 h 289114"/>
              <a:gd name="connsiteX16" fmla="*/ 160 w 285978"/>
              <a:gd name="connsiteY16" fmla="*/ 244475 h 289114"/>
              <a:gd name="connsiteX17" fmla="*/ 6510 w 285978"/>
              <a:gd name="connsiteY17" fmla="*/ 123825 h 289114"/>
              <a:gd name="connsiteX18" fmla="*/ 12860 w 285978"/>
              <a:gd name="connsiteY18" fmla="*/ 101600 h 289114"/>
              <a:gd name="connsiteX19" fmla="*/ 16035 w 285978"/>
              <a:gd name="connsiteY19" fmla="*/ 73025 h 289114"/>
              <a:gd name="connsiteX20" fmla="*/ 19210 w 285978"/>
              <a:gd name="connsiteY20" fmla="*/ 63500 h 289114"/>
              <a:gd name="connsiteX21" fmla="*/ 31910 w 285978"/>
              <a:gd name="connsiteY21" fmla="*/ 44450 h 289114"/>
              <a:gd name="connsiteX22" fmla="*/ 50960 w 285978"/>
              <a:gd name="connsiteY22" fmla="*/ 38100 h 289114"/>
              <a:gd name="connsiteX23" fmla="*/ 120810 w 285978"/>
              <a:gd name="connsiteY23" fmla="*/ 34925 h 289114"/>
              <a:gd name="connsiteX24" fmla="*/ 139860 w 285978"/>
              <a:gd name="connsiteY24" fmla="*/ 28575 h 289114"/>
              <a:gd name="connsiteX25" fmla="*/ 149385 w 285978"/>
              <a:gd name="connsiteY25" fmla="*/ 25400 h 289114"/>
              <a:gd name="connsiteX26" fmla="*/ 158910 w 285978"/>
              <a:gd name="connsiteY26" fmla="*/ 19050 h 289114"/>
              <a:gd name="connsiteX27" fmla="*/ 168435 w 285978"/>
              <a:gd name="connsiteY27" fmla="*/ 15875 h 289114"/>
              <a:gd name="connsiteX28" fmla="*/ 200185 w 285978"/>
              <a:gd name="connsiteY28" fmla="*/ 0 h 289114"/>
              <a:gd name="connsiteX29" fmla="*/ 228760 w 285978"/>
              <a:gd name="connsiteY29" fmla="*/ 3175 h 289114"/>
              <a:gd name="connsiteX30" fmla="*/ 238285 w 285978"/>
              <a:gd name="connsiteY30" fmla="*/ 6350 h 289114"/>
              <a:gd name="connsiteX31" fmla="*/ 244635 w 285978"/>
              <a:gd name="connsiteY31" fmla="*/ 15875 h 289114"/>
              <a:gd name="connsiteX32" fmla="*/ 254160 w 285978"/>
              <a:gd name="connsiteY32" fmla="*/ 22225 h 289114"/>
              <a:gd name="connsiteX33" fmla="*/ 273210 w 285978"/>
              <a:gd name="connsiteY33" fmla="*/ 50800 h 289114"/>
              <a:gd name="connsiteX34" fmla="*/ 279560 w 285978"/>
              <a:gd name="connsiteY34" fmla="*/ 60325 h 289114"/>
              <a:gd name="connsiteX35" fmla="*/ 282735 w 285978"/>
              <a:gd name="connsiteY35" fmla="*/ 69850 h 289114"/>
              <a:gd name="connsiteX36" fmla="*/ 273210 w 285978"/>
              <a:gd name="connsiteY36" fmla="*/ 139700 h 289114"/>
              <a:gd name="connsiteX37" fmla="*/ 263685 w 285978"/>
              <a:gd name="connsiteY37" fmla="*/ 146050 h 289114"/>
              <a:gd name="connsiteX38" fmla="*/ 285910 w 285978"/>
              <a:gd name="connsiteY38" fmla="*/ 139700 h 2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85978" h="289114">
                <a:moveTo>
                  <a:pt x="285910" y="139700"/>
                </a:moveTo>
                <a:cubicBezTo>
                  <a:pt x="286968" y="140758"/>
                  <a:pt x="275456" y="148334"/>
                  <a:pt x="270035" y="152400"/>
                </a:cubicBezTo>
                <a:cubicBezTo>
                  <a:pt x="266982" y="154690"/>
                  <a:pt x="263441" y="156307"/>
                  <a:pt x="260510" y="158750"/>
                </a:cubicBezTo>
                <a:cubicBezTo>
                  <a:pt x="236064" y="179122"/>
                  <a:pt x="265109" y="158859"/>
                  <a:pt x="241460" y="174625"/>
                </a:cubicBezTo>
                <a:cubicBezTo>
                  <a:pt x="226904" y="196460"/>
                  <a:pt x="236000" y="191262"/>
                  <a:pt x="219235" y="196850"/>
                </a:cubicBezTo>
                <a:cubicBezTo>
                  <a:pt x="204314" y="211771"/>
                  <a:pt x="213446" y="203884"/>
                  <a:pt x="190660" y="219075"/>
                </a:cubicBezTo>
                <a:cubicBezTo>
                  <a:pt x="187875" y="220931"/>
                  <a:pt x="184310" y="221192"/>
                  <a:pt x="181135" y="222250"/>
                </a:cubicBezTo>
                <a:cubicBezTo>
                  <a:pt x="179018" y="225425"/>
                  <a:pt x="177657" y="229262"/>
                  <a:pt x="174785" y="231775"/>
                </a:cubicBezTo>
                <a:cubicBezTo>
                  <a:pt x="169042" y="236801"/>
                  <a:pt x="155735" y="244475"/>
                  <a:pt x="155735" y="244475"/>
                </a:cubicBezTo>
                <a:cubicBezTo>
                  <a:pt x="144002" y="262074"/>
                  <a:pt x="156098" y="248154"/>
                  <a:pt x="139860" y="257175"/>
                </a:cubicBezTo>
                <a:cubicBezTo>
                  <a:pt x="107108" y="275371"/>
                  <a:pt x="132838" y="265866"/>
                  <a:pt x="111285" y="273050"/>
                </a:cubicBezTo>
                <a:cubicBezTo>
                  <a:pt x="108110" y="276225"/>
                  <a:pt x="105496" y="280084"/>
                  <a:pt x="101760" y="282575"/>
                </a:cubicBezTo>
                <a:cubicBezTo>
                  <a:pt x="97576" y="285364"/>
                  <a:pt x="78650" y="288467"/>
                  <a:pt x="76360" y="288925"/>
                </a:cubicBezTo>
                <a:cubicBezTo>
                  <a:pt x="57310" y="287867"/>
                  <a:pt x="37391" y="291535"/>
                  <a:pt x="19210" y="285750"/>
                </a:cubicBezTo>
                <a:cubicBezTo>
                  <a:pt x="11938" y="283436"/>
                  <a:pt x="6510" y="266700"/>
                  <a:pt x="6510" y="266700"/>
                </a:cubicBezTo>
                <a:cubicBezTo>
                  <a:pt x="5452" y="262467"/>
                  <a:pt x="4534" y="258196"/>
                  <a:pt x="3335" y="254000"/>
                </a:cubicBezTo>
                <a:cubicBezTo>
                  <a:pt x="2416" y="250782"/>
                  <a:pt x="160" y="247822"/>
                  <a:pt x="160" y="244475"/>
                </a:cubicBezTo>
                <a:cubicBezTo>
                  <a:pt x="160" y="199351"/>
                  <a:pt x="-1594" y="164345"/>
                  <a:pt x="6510" y="123825"/>
                </a:cubicBezTo>
                <a:cubicBezTo>
                  <a:pt x="8503" y="113858"/>
                  <a:pt x="9834" y="110678"/>
                  <a:pt x="12860" y="101600"/>
                </a:cubicBezTo>
                <a:cubicBezTo>
                  <a:pt x="13918" y="92075"/>
                  <a:pt x="14459" y="82478"/>
                  <a:pt x="16035" y="73025"/>
                </a:cubicBezTo>
                <a:cubicBezTo>
                  <a:pt x="16585" y="69724"/>
                  <a:pt x="17585" y="66426"/>
                  <a:pt x="19210" y="63500"/>
                </a:cubicBezTo>
                <a:cubicBezTo>
                  <a:pt x="22916" y="56829"/>
                  <a:pt x="27677" y="50800"/>
                  <a:pt x="31910" y="44450"/>
                </a:cubicBezTo>
                <a:cubicBezTo>
                  <a:pt x="35623" y="38881"/>
                  <a:pt x="44610" y="40217"/>
                  <a:pt x="50960" y="38100"/>
                </a:cubicBezTo>
                <a:cubicBezTo>
                  <a:pt x="73071" y="30730"/>
                  <a:pt x="97527" y="35983"/>
                  <a:pt x="120810" y="34925"/>
                </a:cubicBezTo>
                <a:lnTo>
                  <a:pt x="139860" y="28575"/>
                </a:lnTo>
                <a:lnTo>
                  <a:pt x="149385" y="25400"/>
                </a:lnTo>
                <a:cubicBezTo>
                  <a:pt x="152560" y="23283"/>
                  <a:pt x="155497" y="20757"/>
                  <a:pt x="158910" y="19050"/>
                </a:cubicBezTo>
                <a:cubicBezTo>
                  <a:pt x="161903" y="17553"/>
                  <a:pt x="165509" y="17500"/>
                  <a:pt x="168435" y="15875"/>
                </a:cubicBezTo>
                <a:cubicBezTo>
                  <a:pt x="199363" y="-1307"/>
                  <a:pt x="175365" y="6205"/>
                  <a:pt x="200185" y="0"/>
                </a:cubicBezTo>
                <a:cubicBezTo>
                  <a:pt x="209710" y="1058"/>
                  <a:pt x="219307" y="1599"/>
                  <a:pt x="228760" y="3175"/>
                </a:cubicBezTo>
                <a:cubicBezTo>
                  <a:pt x="232061" y="3725"/>
                  <a:pt x="235672" y="4259"/>
                  <a:pt x="238285" y="6350"/>
                </a:cubicBezTo>
                <a:cubicBezTo>
                  <a:pt x="241265" y="8734"/>
                  <a:pt x="241937" y="13177"/>
                  <a:pt x="244635" y="15875"/>
                </a:cubicBezTo>
                <a:cubicBezTo>
                  <a:pt x="247333" y="18573"/>
                  <a:pt x="250985" y="20108"/>
                  <a:pt x="254160" y="22225"/>
                </a:cubicBezTo>
                <a:lnTo>
                  <a:pt x="273210" y="50800"/>
                </a:lnTo>
                <a:cubicBezTo>
                  <a:pt x="275327" y="53975"/>
                  <a:pt x="278353" y="56705"/>
                  <a:pt x="279560" y="60325"/>
                </a:cubicBezTo>
                <a:lnTo>
                  <a:pt x="282735" y="69850"/>
                </a:lnTo>
                <a:cubicBezTo>
                  <a:pt x="281927" y="85193"/>
                  <a:pt x="290243" y="122667"/>
                  <a:pt x="273210" y="139700"/>
                </a:cubicBezTo>
                <a:cubicBezTo>
                  <a:pt x="270512" y="142398"/>
                  <a:pt x="266860" y="143933"/>
                  <a:pt x="263685" y="146050"/>
                </a:cubicBezTo>
                <a:cubicBezTo>
                  <a:pt x="259841" y="157583"/>
                  <a:pt x="284852" y="138642"/>
                  <a:pt x="285910" y="139700"/>
                </a:cubicBezTo>
                <a:close/>
              </a:path>
            </a:pathLst>
          </a:custGeom>
          <a:noFill/>
          <a:ln w="63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0" name="フリーフォーム 39"/>
          <p:cNvSpPr/>
          <p:nvPr/>
        </p:nvSpPr>
        <p:spPr>
          <a:xfrm>
            <a:off x="320003" y="4831342"/>
            <a:ext cx="343585" cy="352425"/>
          </a:xfrm>
          <a:custGeom>
            <a:avLst/>
            <a:gdLst>
              <a:gd name="connsiteX0" fmla="*/ 327025 w 343585"/>
              <a:gd name="connsiteY0" fmla="*/ 206375 h 352425"/>
              <a:gd name="connsiteX1" fmla="*/ 323850 w 343585"/>
              <a:gd name="connsiteY1" fmla="*/ 222250 h 352425"/>
              <a:gd name="connsiteX2" fmla="*/ 304800 w 343585"/>
              <a:gd name="connsiteY2" fmla="*/ 238125 h 352425"/>
              <a:gd name="connsiteX3" fmla="*/ 285750 w 343585"/>
              <a:gd name="connsiteY3" fmla="*/ 257175 h 352425"/>
              <a:gd name="connsiteX4" fmla="*/ 266700 w 343585"/>
              <a:gd name="connsiteY4" fmla="*/ 269875 h 352425"/>
              <a:gd name="connsiteX5" fmla="*/ 254000 w 343585"/>
              <a:gd name="connsiteY5" fmla="*/ 288925 h 352425"/>
              <a:gd name="connsiteX6" fmla="*/ 250825 w 343585"/>
              <a:gd name="connsiteY6" fmla="*/ 298450 h 352425"/>
              <a:gd name="connsiteX7" fmla="*/ 238125 w 343585"/>
              <a:gd name="connsiteY7" fmla="*/ 317500 h 352425"/>
              <a:gd name="connsiteX8" fmla="*/ 231775 w 343585"/>
              <a:gd name="connsiteY8" fmla="*/ 327025 h 352425"/>
              <a:gd name="connsiteX9" fmla="*/ 212725 w 343585"/>
              <a:gd name="connsiteY9" fmla="*/ 333375 h 352425"/>
              <a:gd name="connsiteX10" fmla="*/ 193675 w 343585"/>
              <a:gd name="connsiteY10" fmla="*/ 342900 h 352425"/>
              <a:gd name="connsiteX11" fmla="*/ 174625 w 343585"/>
              <a:gd name="connsiteY11" fmla="*/ 352425 h 352425"/>
              <a:gd name="connsiteX12" fmla="*/ 120650 w 343585"/>
              <a:gd name="connsiteY12" fmla="*/ 349250 h 352425"/>
              <a:gd name="connsiteX13" fmla="*/ 114300 w 343585"/>
              <a:gd name="connsiteY13" fmla="*/ 339725 h 352425"/>
              <a:gd name="connsiteX14" fmla="*/ 104775 w 343585"/>
              <a:gd name="connsiteY14" fmla="*/ 330200 h 352425"/>
              <a:gd name="connsiteX15" fmla="*/ 88900 w 343585"/>
              <a:gd name="connsiteY15" fmla="*/ 314325 h 352425"/>
              <a:gd name="connsiteX16" fmla="*/ 69850 w 343585"/>
              <a:gd name="connsiteY16" fmla="*/ 285750 h 352425"/>
              <a:gd name="connsiteX17" fmla="*/ 57150 w 343585"/>
              <a:gd name="connsiteY17" fmla="*/ 266700 h 352425"/>
              <a:gd name="connsiteX18" fmla="*/ 44450 w 343585"/>
              <a:gd name="connsiteY18" fmla="*/ 228600 h 352425"/>
              <a:gd name="connsiteX19" fmla="*/ 38100 w 343585"/>
              <a:gd name="connsiteY19" fmla="*/ 219075 h 352425"/>
              <a:gd name="connsiteX20" fmla="*/ 31750 w 343585"/>
              <a:gd name="connsiteY20" fmla="*/ 200025 h 352425"/>
              <a:gd name="connsiteX21" fmla="*/ 15875 w 343585"/>
              <a:gd name="connsiteY21" fmla="*/ 180975 h 352425"/>
              <a:gd name="connsiteX22" fmla="*/ 3175 w 343585"/>
              <a:gd name="connsiteY22" fmla="*/ 152400 h 352425"/>
              <a:gd name="connsiteX23" fmla="*/ 0 w 343585"/>
              <a:gd name="connsiteY23" fmla="*/ 142875 h 352425"/>
              <a:gd name="connsiteX24" fmla="*/ 3175 w 343585"/>
              <a:gd name="connsiteY24" fmla="*/ 107950 h 352425"/>
              <a:gd name="connsiteX25" fmla="*/ 19050 w 343585"/>
              <a:gd name="connsiteY25" fmla="*/ 79375 h 352425"/>
              <a:gd name="connsiteX26" fmla="*/ 28575 w 343585"/>
              <a:gd name="connsiteY26" fmla="*/ 73025 h 352425"/>
              <a:gd name="connsiteX27" fmla="*/ 47625 w 343585"/>
              <a:gd name="connsiteY27" fmla="*/ 57150 h 352425"/>
              <a:gd name="connsiteX28" fmla="*/ 66675 w 343585"/>
              <a:gd name="connsiteY28" fmla="*/ 44450 h 352425"/>
              <a:gd name="connsiteX29" fmla="*/ 85725 w 343585"/>
              <a:gd name="connsiteY29" fmla="*/ 31750 h 352425"/>
              <a:gd name="connsiteX30" fmla="*/ 95250 w 343585"/>
              <a:gd name="connsiteY30" fmla="*/ 25400 h 352425"/>
              <a:gd name="connsiteX31" fmla="*/ 114300 w 343585"/>
              <a:gd name="connsiteY31" fmla="*/ 19050 h 352425"/>
              <a:gd name="connsiteX32" fmla="*/ 133350 w 343585"/>
              <a:gd name="connsiteY32" fmla="*/ 9525 h 352425"/>
              <a:gd name="connsiteX33" fmla="*/ 155575 w 343585"/>
              <a:gd name="connsiteY33" fmla="*/ 0 h 352425"/>
              <a:gd name="connsiteX34" fmla="*/ 222250 w 343585"/>
              <a:gd name="connsiteY34" fmla="*/ 3175 h 352425"/>
              <a:gd name="connsiteX35" fmla="*/ 241300 w 343585"/>
              <a:gd name="connsiteY35" fmla="*/ 15875 h 352425"/>
              <a:gd name="connsiteX36" fmla="*/ 269875 w 343585"/>
              <a:gd name="connsiteY36" fmla="*/ 41275 h 352425"/>
              <a:gd name="connsiteX37" fmla="*/ 279400 w 343585"/>
              <a:gd name="connsiteY37" fmla="*/ 47625 h 352425"/>
              <a:gd name="connsiteX38" fmla="*/ 295275 w 343585"/>
              <a:gd name="connsiteY38" fmla="*/ 63500 h 352425"/>
              <a:gd name="connsiteX39" fmla="*/ 311150 w 343585"/>
              <a:gd name="connsiteY39" fmla="*/ 79375 h 352425"/>
              <a:gd name="connsiteX40" fmla="*/ 317500 w 343585"/>
              <a:gd name="connsiteY40" fmla="*/ 88900 h 352425"/>
              <a:gd name="connsiteX41" fmla="*/ 327025 w 343585"/>
              <a:gd name="connsiteY41" fmla="*/ 95250 h 352425"/>
              <a:gd name="connsiteX42" fmla="*/ 330200 w 343585"/>
              <a:gd name="connsiteY42" fmla="*/ 104775 h 352425"/>
              <a:gd name="connsiteX43" fmla="*/ 339725 w 343585"/>
              <a:gd name="connsiteY43" fmla="*/ 123825 h 352425"/>
              <a:gd name="connsiteX44" fmla="*/ 339725 w 343585"/>
              <a:gd name="connsiteY44" fmla="*/ 203200 h 352425"/>
              <a:gd name="connsiteX45" fmla="*/ 323850 w 343585"/>
              <a:gd name="connsiteY45" fmla="*/ 225425 h 352425"/>
              <a:gd name="connsiteX46" fmla="*/ 327025 w 343585"/>
              <a:gd name="connsiteY46" fmla="*/ 206375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43585" h="352425">
                <a:moveTo>
                  <a:pt x="327025" y="206375"/>
                </a:moveTo>
                <a:cubicBezTo>
                  <a:pt x="327025" y="205846"/>
                  <a:pt x="326263" y="217423"/>
                  <a:pt x="323850" y="222250"/>
                </a:cubicBezTo>
                <a:cubicBezTo>
                  <a:pt x="319507" y="230936"/>
                  <a:pt x="311364" y="232290"/>
                  <a:pt x="304800" y="238125"/>
                </a:cubicBezTo>
                <a:cubicBezTo>
                  <a:pt x="298088" y="244091"/>
                  <a:pt x="293222" y="252194"/>
                  <a:pt x="285750" y="257175"/>
                </a:cubicBezTo>
                <a:lnTo>
                  <a:pt x="266700" y="269875"/>
                </a:lnTo>
                <a:cubicBezTo>
                  <a:pt x="262467" y="276225"/>
                  <a:pt x="256413" y="281685"/>
                  <a:pt x="254000" y="288925"/>
                </a:cubicBezTo>
                <a:cubicBezTo>
                  <a:pt x="252942" y="292100"/>
                  <a:pt x="252450" y="295524"/>
                  <a:pt x="250825" y="298450"/>
                </a:cubicBezTo>
                <a:cubicBezTo>
                  <a:pt x="247119" y="305121"/>
                  <a:pt x="242358" y="311150"/>
                  <a:pt x="238125" y="317500"/>
                </a:cubicBezTo>
                <a:lnTo>
                  <a:pt x="231775" y="327025"/>
                </a:lnTo>
                <a:cubicBezTo>
                  <a:pt x="228062" y="332594"/>
                  <a:pt x="212725" y="333375"/>
                  <a:pt x="212725" y="333375"/>
                </a:cubicBezTo>
                <a:cubicBezTo>
                  <a:pt x="185428" y="351573"/>
                  <a:pt x="219965" y="329755"/>
                  <a:pt x="193675" y="342900"/>
                </a:cubicBezTo>
                <a:cubicBezTo>
                  <a:pt x="169056" y="355210"/>
                  <a:pt x="198566" y="344445"/>
                  <a:pt x="174625" y="352425"/>
                </a:cubicBezTo>
                <a:cubicBezTo>
                  <a:pt x="156633" y="351367"/>
                  <a:pt x="138286" y="352963"/>
                  <a:pt x="120650" y="349250"/>
                </a:cubicBezTo>
                <a:cubicBezTo>
                  <a:pt x="116916" y="348464"/>
                  <a:pt x="116743" y="342656"/>
                  <a:pt x="114300" y="339725"/>
                </a:cubicBezTo>
                <a:cubicBezTo>
                  <a:pt x="111425" y="336276"/>
                  <a:pt x="107650" y="333649"/>
                  <a:pt x="104775" y="330200"/>
                </a:cubicBezTo>
                <a:cubicBezTo>
                  <a:pt x="91546" y="314325"/>
                  <a:pt x="106363" y="325967"/>
                  <a:pt x="88900" y="314325"/>
                </a:cubicBezTo>
                <a:lnTo>
                  <a:pt x="69850" y="285750"/>
                </a:lnTo>
                <a:cubicBezTo>
                  <a:pt x="51470" y="258181"/>
                  <a:pt x="87536" y="297086"/>
                  <a:pt x="57150" y="266700"/>
                </a:cubicBezTo>
                <a:lnTo>
                  <a:pt x="44450" y="228600"/>
                </a:lnTo>
                <a:cubicBezTo>
                  <a:pt x="43243" y="224980"/>
                  <a:pt x="39650" y="222562"/>
                  <a:pt x="38100" y="219075"/>
                </a:cubicBezTo>
                <a:cubicBezTo>
                  <a:pt x="35382" y="212958"/>
                  <a:pt x="35463" y="205594"/>
                  <a:pt x="31750" y="200025"/>
                </a:cubicBezTo>
                <a:cubicBezTo>
                  <a:pt x="15984" y="176376"/>
                  <a:pt x="36247" y="205421"/>
                  <a:pt x="15875" y="180975"/>
                </a:cubicBezTo>
                <a:cubicBezTo>
                  <a:pt x="7489" y="170912"/>
                  <a:pt x="7790" y="166244"/>
                  <a:pt x="3175" y="152400"/>
                </a:cubicBezTo>
                <a:lnTo>
                  <a:pt x="0" y="142875"/>
                </a:lnTo>
                <a:cubicBezTo>
                  <a:pt x="1058" y="131233"/>
                  <a:pt x="1522" y="119522"/>
                  <a:pt x="3175" y="107950"/>
                </a:cubicBezTo>
                <a:cubicBezTo>
                  <a:pt x="4394" y="99417"/>
                  <a:pt x="14457" y="82437"/>
                  <a:pt x="19050" y="79375"/>
                </a:cubicBezTo>
                <a:cubicBezTo>
                  <a:pt x="22225" y="77258"/>
                  <a:pt x="25644" y="75468"/>
                  <a:pt x="28575" y="73025"/>
                </a:cubicBezTo>
                <a:cubicBezTo>
                  <a:pt x="53021" y="52653"/>
                  <a:pt x="23976" y="72916"/>
                  <a:pt x="47625" y="57150"/>
                </a:cubicBezTo>
                <a:cubicBezTo>
                  <a:pt x="59981" y="38616"/>
                  <a:pt x="46173" y="54701"/>
                  <a:pt x="66675" y="44450"/>
                </a:cubicBezTo>
                <a:cubicBezTo>
                  <a:pt x="73501" y="41037"/>
                  <a:pt x="79375" y="35983"/>
                  <a:pt x="85725" y="31750"/>
                </a:cubicBezTo>
                <a:cubicBezTo>
                  <a:pt x="88900" y="29633"/>
                  <a:pt x="91630" y="26607"/>
                  <a:pt x="95250" y="25400"/>
                </a:cubicBezTo>
                <a:lnTo>
                  <a:pt x="114300" y="19050"/>
                </a:lnTo>
                <a:cubicBezTo>
                  <a:pt x="141597" y="852"/>
                  <a:pt x="107060" y="22670"/>
                  <a:pt x="133350" y="9525"/>
                </a:cubicBezTo>
                <a:cubicBezTo>
                  <a:pt x="155276" y="-1438"/>
                  <a:pt x="129144" y="6608"/>
                  <a:pt x="155575" y="0"/>
                </a:cubicBezTo>
                <a:cubicBezTo>
                  <a:pt x="177800" y="1058"/>
                  <a:pt x="200372" y="-877"/>
                  <a:pt x="222250" y="3175"/>
                </a:cubicBezTo>
                <a:cubicBezTo>
                  <a:pt x="229754" y="4565"/>
                  <a:pt x="234950" y="11642"/>
                  <a:pt x="241300" y="15875"/>
                </a:cubicBezTo>
                <a:cubicBezTo>
                  <a:pt x="258297" y="27206"/>
                  <a:pt x="248127" y="19527"/>
                  <a:pt x="269875" y="41275"/>
                </a:cubicBezTo>
                <a:cubicBezTo>
                  <a:pt x="272573" y="43973"/>
                  <a:pt x="276225" y="45508"/>
                  <a:pt x="279400" y="47625"/>
                </a:cubicBezTo>
                <a:cubicBezTo>
                  <a:pt x="296333" y="73025"/>
                  <a:pt x="274108" y="42333"/>
                  <a:pt x="295275" y="63500"/>
                </a:cubicBezTo>
                <a:cubicBezTo>
                  <a:pt x="316442" y="84667"/>
                  <a:pt x="285750" y="62442"/>
                  <a:pt x="311150" y="79375"/>
                </a:cubicBezTo>
                <a:cubicBezTo>
                  <a:pt x="313267" y="82550"/>
                  <a:pt x="314802" y="86202"/>
                  <a:pt x="317500" y="88900"/>
                </a:cubicBezTo>
                <a:cubicBezTo>
                  <a:pt x="320198" y="91598"/>
                  <a:pt x="324641" y="92270"/>
                  <a:pt x="327025" y="95250"/>
                </a:cubicBezTo>
                <a:cubicBezTo>
                  <a:pt x="329116" y="97863"/>
                  <a:pt x="328703" y="101782"/>
                  <a:pt x="330200" y="104775"/>
                </a:cubicBezTo>
                <a:cubicBezTo>
                  <a:pt x="342510" y="129394"/>
                  <a:pt x="331745" y="99884"/>
                  <a:pt x="339725" y="123825"/>
                </a:cubicBezTo>
                <a:cubicBezTo>
                  <a:pt x="344099" y="158814"/>
                  <a:pt x="345591" y="158227"/>
                  <a:pt x="339725" y="203200"/>
                </a:cubicBezTo>
                <a:cubicBezTo>
                  <a:pt x="337031" y="223854"/>
                  <a:pt x="337368" y="220919"/>
                  <a:pt x="323850" y="225425"/>
                </a:cubicBezTo>
                <a:cubicBezTo>
                  <a:pt x="313444" y="232362"/>
                  <a:pt x="327025" y="206904"/>
                  <a:pt x="327025" y="206375"/>
                </a:cubicBezTo>
                <a:close/>
              </a:path>
            </a:pathLst>
          </a:custGeom>
          <a:noFill/>
          <a:ln w="63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1" name="フリーフォーム 40"/>
          <p:cNvSpPr/>
          <p:nvPr/>
        </p:nvSpPr>
        <p:spPr>
          <a:xfrm>
            <a:off x="1189953" y="5485392"/>
            <a:ext cx="554542" cy="581103"/>
          </a:xfrm>
          <a:custGeom>
            <a:avLst/>
            <a:gdLst>
              <a:gd name="connsiteX0" fmla="*/ 533400 w 554542"/>
              <a:gd name="connsiteY0" fmla="*/ 361950 h 581103"/>
              <a:gd name="connsiteX1" fmla="*/ 530225 w 554542"/>
              <a:gd name="connsiteY1" fmla="*/ 428625 h 581103"/>
              <a:gd name="connsiteX2" fmla="*/ 527050 w 554542"/>
              <a:gd name="connsiteY2" fmla="*/ 438150 h 581103"/>
              <a:gd name="connsiteX3" fmla="*/ 520700 w 554542"/>
              <a:gd name="connsiteY3" fmla="*/ 447675 h 581103"/>
              <a:gd name="connsiteX4" fmla="*/ 511175 w 554542"/>
              <a:gd name="connsiteY4" fmla="*/ 457200 h 581103"/>
              <a:gd name="connsiteX5" fmla="*/ 501650 w 554542"/>
              <a:gd name="connsiteY5" fmla="*/ 479425 h 581103"/>
              <a:gd name="connsiteX6" fmla="*/ 498475 w 554542"/>
              <a:gd name="connsiteY6" fmla="*/ 488950 h 581103"/>
              <a:gd name="connsiteX7" fmla="*/ 492125 w 554542"/>
              <a:gd name="connsiteY7" fmla="*/ 498475 h 581103"/>
              <a:gd name="connsiteX8" fmla="*/ 488950 w 554542"/>
              <a:gd name="connsiteY8" fmla="*/ 508000 h 581103"/>
              <a:gd name="connsiteX9" fmla="*/ 469900 w 554542"/>
              <a:gd name="connsiteY9" fmla="*/ 523875 h 581103"/>
              <a:gd name="connsiteX10" fmla="*/ 450850 w 554542"/>
              <a:gd name="connsiteY10" fmla="*/ 539750 h 581103"/>
              <a:gd name="connsiteX11" fmla="*/ 422275 w 554542"/>
              <a:gd name="connsiteY11" fmla="*/ 552450 h 581103"/>
              <a:gd name="connsiteX12" fmla="*/ 403225 w 554542"/>
              <a:gd name="connsiteY12" fmla="*/ 558800 h 581103"/>
              <a:gd name="connsiteX13" fmla="*/ 384175 w 554542"/>
              <a:gd name="connsiteY13" fmla="*/ 568325 h 581103"/>
              <a:gd name="connsiteX14" fmla="*/ 374650 w 554542"/>
              <a:gd name="connsiteY14" fmla="*/ 574675 h 581103"/>
              <a:gd name="connsiteX15" fmla="*/ 355600 w 554542"/>
              <a:gd name="connsiteY15" fmla="*/ 577850 h 581103"/>
              <a:gd name="connsiteX16" fmla="*/ 346075 w 554542"/>
              <a:gd name="connsiteY16" fmla="*/ 581025 h 581103"/>
              <a:gd name="connsiteX17" fmla="*/ 269875 w 554542"/>
              <a:gd name="connsiteY17" fmla="*/ 574675 h 581103"/>
              <a:gd name="connsiteX18" fmla="*/ 247650 w 554542"/>
              <a:gd name="connsiteY18" fmla="*/ 565150 h 581103"/>
              <a:gd name="connsiteX19" fmla="*/ 238125 w 554542"/>
              <a:gd name="connsiteY19" fmla="*/ 558800 h 581103"/>
              <a:gd name="connsiteX20" fmla="*/ 219075 w 554542"/>
              <a:gd name="connsiteY20" fmla="*/ 552450 h 581103"/>
              <a:gd name="connsiteX21" fmla="*/ 196850 w 554542"/>
              <a:gd name="connsiteY21" fmla="*/ 546100 h 581103"/>
              <a:gd name="connsiteX22" fmla="*/ 187325 w 554542"/>
              <a:gd name="connsiteY22" fmla="*/ 542925 h 581103"/>
              <a:gd name="connsiteX23" fmla="*/ 171450 w 554542"/>
              <a:gd name="connsiteY23" fmla="*/ 539750 h 581103"/>
              <a:gd name="connsiteX24" fmla="*/ 152400 w 554542"/>
              <a:gd name="connsiteY24" fmla="*/ 533400 h 581103"/>
              <a:gd name="connsiteX25" fmla="*/ 139700 w 554542"/>
              <a:gd name="connsiteY25" fmla="*/ 530225 h 581103"/>
              <a:gd name="connsiteX26" fmla="*/ 120650 w 554542"/>
              <a:gd name="connsiteY26" fmla="*/ 523875 h 581103"/>
              <a:gd name="connsiteX27" fmla="*/ 111125 w 554542"/>
              <a:gd name="connsiteY27" fmla="*/ 520700 h 581103"/>
              <a:gd name="connsiteX28" fmla="*/ 101600 w 554542"/>
              <a:gd name="connsiteY28" fmla="*/ 514350 h 581103"/>
              <a:gd name="connsiteX29" fmla="*/ 92075 w 554542"/>
              <a:gd name="connsiteY29" fmla="*/ 511175 h 581103"/>
              <a:gd name="connsiteX30" fmla="*/ 88900 w 554542"/>
              <a:gd name="connsiteY30" fmla="*/ 498475 h 581103"/>
              <a:gd name="connsiteX31" fmla="*/ 76200 w 554542"/>
              <a:gd name="connsiteY31" fmla="*/ 479425 h 581103"/>
              <a:gd name="connsiteX32" fmla="*/ 66675 w 554542"/>
              <a:gd name="connsiteY32" fmla="*/ 450850 h 581103"/>
              <a:gd name="connsiteX33" fmla="*/ 63500 w 554542"/>
              <a:gd name="connsiteY33" fmla="*/ 434975 h 581103"/>
              <a:gd name="connsiteX34" fmla="*/ 57150 w 554542"/>
              <a:gd name="connsiteY34" fmla="*/ 412750 h 581103"/>
              <a:gd name="connsiteX35" fmla="*/ 50800 w 554542"/>
              <a:gd name="connsiteY35" fmla="*/ 390525 h 581103"/>
              <a:gd name="connsiteX36" fmla="*/ 38100 w 554542"/>
              <a:gd name="connsiteY36" fmla="*/ 365125 h 581103"/>
              <a:gd name="connsiteX37" fmla="*/ 34925 w 554542"/>
              <a:gd name="connsiteY37" fmla="*/ 355600 h 581103"/>
              <a:gd name="connsiteX38" fmla="*/ 28575 w 554542"/>
              <a:gd name="connsiteY38" fmla="*/ 346075 h 581103"/>
              <a:gd name="connsiteX39" fmla="*/ 25400 w 554542"/>
              <a:gd name="connsiteY39" fmla="*/ 336550 h 581103"/>
              <a:gd name="connsiteX40" fmla="*/ 19050 w 554542"/>
              <a:gd name="connsiteY40" fmla="*/ 323850 h 581103"/>
              <a:gd name="connsiteX41" fmla="*/ 12700 w 554542"/>
              <a:gd name="connsiteY41" fmla="*/ 314325 h 581103"/>
              <a:gd name="connsiteX42" fmla="*/ 9525 w 554542"/>
              <a:gd name="connsiteY42" fmla="*/ 304800 h 581103"/>
              <a:gd name="connsiteX43" fmla="*/ 0 w 554542"/>
              <a:gd name="connsiteY43" fmla="*/ 257175 h 581103"/>
              <a:gd name="connsiteX44" fmla="*/ 3175 w 554542"/>
              <a:gd name="connsiteY44" fmla="*/ 171450 h 581103"/>
              <a:gd name="connsiteX45" fmla="*/ 15875 w 554542"/>
              <a:gd name="connsiteY45" fmla="*/ 136525 h 581103"/>
              <a:gd name="connsiteX46" fmla="*/ 31750 w 554542"/>
              <a:gd name="connsiteY46" fmla="*/ 107950 h 581103"/>
              <a:gd name="connsiteX47" fmla="*/ 34925 w 554542"/>
              <a:gd name="connsiteY47" fmla="*/ 98425 h 581103"/>
              <a:gd name="connsiteX48" fmla="*/ 50800 w 554542"/>
              <a:gd name="connsiteY48" fmla="*/ 82550 h 581103"/>
              <a:gd name="connsiteX49" fmla="*/ 63500 w 554542"/>
              <a:gd name="connsiteY49" fmla="*/ 69850 h 581103"/>
              <a:gd name="connsiteX50" fmla="*/ 92075 w 554542"/>
              <a:gd name="connsiteY50" fmla="*/ 47625 h 581103"/>
              <a:gd name="connsiteX51" fmla="*/ 98425 w 554542"/>
              <a:gd name="connsiteY51" fmla="*/ 38100 h 581103"/>
              <a:gd name="connsiteX52" fmla="*/ 111125 w 554542"/>
              <a:gd name="connsiteY52" fmla="*/ 34925 h 581103"/>
              <a:gd name="connsiteX53" fmla="*/ 123825 w 554542"/>
              <a:gd name="connsiteY53" fmla="*/ 28575 h 581103"/>
              <a:gd name="connsiteX54" fmla="*/ 133350 w 554542"/>
              <a:gd name="connsiteY54" fmla="*/ 25400 h 581103"/>
              <a:gd name="connsiteX55" fmla="*/ 158750 w 554542"/>
              <a:gd name="connsiteY55" fmla="*/ 12700 h 581103"/>
              <a:gd name="connsiteX56" fmla="*/ 184150 w 554542"/>
              <a:gd name="connsiteY56" fmla="*/ 6350 h 581103"/>
              <a:gd name="connsiteX57" fmla="*/ 193675 w 554542"/>
              <a:gd name="connsiteY57" fmla="*/ 3175 h 581103"/>
              <a:gd name="connsiteX58" fmla="*/ 222250 w 554542"/>
              <a:gd name="connsiteY58" fmla="*/ 0 h 581103"/>
              <a:gd name="connsiteX59" fmla="*/ 381000 w 554542"/>
              <a:gd name="connsiteY59" fmla="*/ 3175 h 581103"/>
              <a:gd name="connsiteX60" fmla="*/ 400050 w 554542"/>
              <a:gd name="connsiteY60" fmla="*/ 9525 h 581103"/>
              <a:gd name="connsiteX61" fmla="*/ 425450 w 554542"/>
              <a:gd name="connsiteY61" fmla="*/ 15875 h 581103"/>
              <a:gd name="connsiteX62" fmla="*/ 444500 w 554542"/>
              <a:gd name="connsiteY62" fmla="*/ 22225 h 581103"/>
              <a:gd name="connsiteX63" fmla="*/ 454025 w 554542"/>
              <a:gd name="connsiteY63" fmla="*/ 25400 h 581103"/>
              <a:gd name="connsiteX64" fmla="*/ 463550 w 554542"/>
              <a:gd name="connsiteY64" fmla="*/ 31750 h 581103"/>
              <a:gd name="connsiteX65" fmla="*/ 473075 w 554542"/>
              <a:gd name="connsiteY65" fmla="*/ 34925 h 581103"/>
              <a:gd name="connsiteX66" fmla="*/ 488950 w 554542"/>
              <a:gd name="connsiteY66" fmla="*/ 53975 h 581103"/>
              <a:gd name="connsiteX67" fmla="*/ 498475 w 554542"/>
              <a:gd name="connsiteY67" fmla="*/ 63500 h 581103"/>
              <a:gd name="connsiteX68" fmla="*/ 511175 w 554542"/>
              <a:gd name="connsiteY68" fmla="*/ 79375 h 581103"/>
              <a:gd name="connsiteX69" fmla="*/ 520700 w 554542"/>
              <a:gd name="connsiteY69" fmla="*/ 98425 h 581103"/>
              <a:gd name="connsiteX70" fmla="*/ 533400 w 554542"/>
              <a:gd name="connsiteY70" fmla="*/ 117475 h 581103"/>
              <a:gd name="connsiteX71" fmla="*/ 539750 w 554542"/>
              <a:gd name="connsiteY71" fmla="*/ 127000 h 581103"/>
              <a:gd name="connsiteX72" fmla="*/ 542925 w 554542"/>
              <a:gd name="connsiteY72" fmla="*/ 139700 h 581103"/>
              <a:gd name="connsiteX73" fmla="*/ 549275 w 554542"/>
              <a:gd name="connsiteY73" fmla="*/ 158750 h 581103"/>
              <a:gd name="connsiteX74" fmla="*/ 549275 w 554542"/>
              <a:gd name="connsiteY74" fmla="*/ 320675 h 581103"/>
              <a:gd name="connsiteX75" fmla="*/ 542925 w 554542"/>
              <a:gd name="connsiteY75" fmla="*/ 342900 h 581103"/>
              <a:gd name="connsiteX76" fmla="*/ 536575 w 554542"/>
              <a:gd name="connsiteY76" fmla="*/ 368300 h 581103"/>
              <a:gd name="connsiteX77" fmla="*/ 533400 w 554542"/>
              <a:gd name="connsiteY77" fmla="*/ 377825 h 581103"/>
              <a:gd name="connsiteX78" fmla="*/ 533400 w 554542"/>
              <a:gd name="connsiteY78" fmla="*/ 361950 h 58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54542" h="581103">
                <a:moveTo>
                  <a:pt x="533400" y="361950"/>
                </a:moveTo>
                <a:cubicBezTo>
                  <a:pt x="532871" y="370417"/>
                  <a:pt x="532073" y="406452"/>
                  <a:pt x="530225" y="428625"/>
                </a:cubicBezTo>
                <a:cubicBezTo>
                  <a:pt x="529947" y="431960"/>
                  <a:pt x="528547" y="435157"/>
                  <a:pt x="527050" y="438150"/>
                </a:cubicBezTo>
                <a:cubicBezTo>
                  <a:pt x="525343" y="441563"/>
                  <a:pt x="523143" y="444744"/>
                  <a:pt x="520700" y="447675"/>
                </a:cubicBezTo>
                <a:cubicBezTo>
                  <a:pt x="517825" y="451124"/>
                  <a:pt x="514350" y="454025"/>
                  <a:pt x="511175" y="457200"/>
                </a:cubicBezTo>
                <a:cubicBezTo>
                  <a:pt x="504567" y="483631"/>
                  <a:pt x="512613" y="457499"/>
                  <a:pt x="501650" y="479425"/>
                </a:cubicBezTo>
                <a:cubicBezTo>
                  <a:pt x="500153" y="482418"/>
                  <a:pt x="499972" y="485957"/>
                  <a:pt x="498475" y="488950"/>
                </a:cubicBezTo>
                <a:cubicBezTo>
                  <a:pt x="496768" y="492363"/>
                  <a:pt x="493832" y="495062"/>
                  <a:pt x="492125" y="498475"/>
                </a:cubicBezTo>
                <a:cubicBezTo>
                  <a:pt x="490628" y="501468"/>
                  <a:pt x="490806" y="505215"/>
                  <a:pt x="488950" y="508000"/>
                </a:cubicBezTo>
                <a:cubicBezTo>
                  <a:pt x="481993" y="518435"/>
                  <a:pt x="478685" y="516554"/>
                  <a:pt x="469900" y="523875"/>
                </a:cubicBezTo>
                <a:cubicBezTo>
                  <a:pt x="455573" y="535814"/>
                  <a:pt x="465899" y="531150"/>
                  <a:pt x="450850" y="539750"/>
                </a:cubicBezTo>
                <a:cubicBezTo>
                  <a:pt x="442116" y="544741"/>
                  <a:pt x="431630" y="549048"/>
                  <a:pt x="422275" y="552450"/>
                </a:cubicBezTo>
                <a:cubicBezTo>
                  <a:pt x="415985" y="554737"/>
                  <a:pt x="403225" y="558800"/>
                  <a:pt x="403225" y="558800"/>
                </a:cubicBezTo>
                <a:cubicBezTo>
                  <a:pt x="375928" y="576998"/>
                  <a:pt x="410465" y="555180"/>
                  <a:pt x="384175" y="568325"/>
                </a:cubicBezTo>
                <a:cubicBezTo>
                  <a:pt x="380762" y="570032"/>
                  <a:pt x="378270" y="573468"/>
                  <a:pt x="374650" y="574675"/>
                </a:cubicBezTo>
                <a:cubicBezTo>
                  <a:pt x="368543" y="576711"/>
                  <a:pt x="361950" y="576792"/>
                  <a:pt x="355600" y="577850"/>
                </a:cubicBezTo>
                <a:cubicBezTo>
                  <a:pt x="352425" y="578908"/>
                  <a:pt x="349422" y="581025"/>
                  <a:pt x="346075" y="581025"/>
                </a:cubicBezTo>
                <a:cubicBezTo>
                  <a:pt x="291788" y="581025"/>
                  <a:pt x="300341" y="582291"/>
                  <a:pt x="269875" y="574675"/>
                </a:cubicBezTo>
                <a:cubicBezTo>
                  <a:pt x="245962" y="558733"/>
                  <a:pt x="276353" y="577451"/>
                  <a:pt x="247650" y="565150"/>
                </a:cubicBezTo>
                <a:cubicBezTo>
                  <a:pt x="244143" y="563647"/>
                  <a:pt x="241612" y="560350"/>
                  <a:pt x="238125" y="558800"/>
                </a:cubicBezTo>
                <a:cubicBezTo>
                  <a:pt x="232008" y="556082"/>
                  <a:pt x="225425" y="554567"/>
                  <a:pt x="219075" y="552450"/>
                </a:cubicBezTo>
                <a:cubicBezTo>
                  <a:pt x="196237" y="544837"/>
                  <a:pt x="224757" y="554073"/>
                  <a:pt x="196850" y="546100"/>
                </a:cubicBezTo>
                <a:cubicBezTo>
                  <a:pt x="193632" y="545181"/>
                  <a:pt x="190572" y="543737"/>
                  <a:pt x="187325" y="542925"/>
                </a:cubicBezTo>
                <a:cubicBezTo>
                  <a:pt x="182090" y="541616"/>
                  <a:pt x="176656" y="541170"/>
                  <a:pt x="171450" y="539750"/>
                </a:cubicBezTo>
                <a:cubicBezTo>
                  <a:pt x="164992" y="537989"/>
                  <a:pt x="158894" y="535023"/>
                  <a:pt x="152400" y="533400"/>
                </a:cubicBezTo>
                <a:cubicBezTo>
                  <a:pt x="148167" y="532342"/>
                  <a:pt x="143880" y="531479"/>
                  <a:pt x="139700" y="530225"/>
                </a:cubicBezTo>
                <a:cubicBezTo>
                  <a:pt x="133289" y="528302"/>
                  <a:pt x="127000" y="525992"/>
                  <a:pt x="120650" y="523875"/>
                </a:cubicBezTo>
                <a:lnTo>
                  <a:pt x="111125" y="520700"/>
                </a:lnTo>
                <a:cubicBezTo>
                  <a:pt x="107950" y="518583"/>
                  <a:pt x="105013" y="516057"/>
                  <a:pt x="101600" y="514350"/>
                </a:cubicBezTo>
                <a:cubicBezTo>
                  <a:pt x="98607" y="512853"/>
                  <a:pt x="94166" y="513788"/>
                  <a:pt x="92075" y="511175"/>
                </a:cubicBezTo>
                <a:cubicBezTo>
                  <a:pt x="89349" y="507768"/>
                  <a:pt x="90851" y="502378"/>
                  <a:pt x="88900" y="498475"/>
                </a:cubicBezTo>
                <a:cubicBezTo>
                  <a:pt x="85487" y="491649"/>
                  <a:pt x="80433" y="485775"/>
                  <a:pt x="76200" y="479425"/>
                </a:cubicBezTo>
                <a:lnTo>
                  <a:pt x="66675" y="450850"/>
                </a:lnTo>
                <a:cubicBezTo>
                  <a:pt x="64968" y="445730"/>
                  <a:pt x="64671" y="440243"/>
                  <a:pt x="63500" y="434975"/>
                </a:cubicBezTo>
                <a:cubicBezTo>
                  <a:pt x="58537" y="412642"/>
                  <a:pt x="62454" y="431312"/>
                  <a:pt x="57150" y="412750"/>
                </a:cubicBezTo>
                <a:cubicBezTo>
                  <a:pt x="55285" y="406221"/>
                  <a:pt x="53728" y="396966"/>
                  <a:pt x="50800" y="390525"/>
                </a:cubicBezTo>
                <a:cubicBezTo>
                  <a:pt x="46883" y="381907"/>
                  <a:pt x="42333" y="373592"/>
                  <a:pt x="38100" y="365125"/>
                </a:cubicBezTo>
                <a:cubicBezTo>
                  <a:pt x="36603" y="362132"/>
                  <a:pt x="36422" y="358593"/>
                  <a:pt x="34925" y="355600"/>
                </a:cubicBezTo>
                <a:cubicBezTo>
                  <a:pt x="33218" y="352187"/>
                  <a:pt x="30282" y="349488"/>
                  <a:pt x="28575" y="346075"/>
                </a:cubicBezTo>
                <a:cubicBezTo>
                  <a:pt x="27078" y="343082"/>
                  <a:pt x="26718" y="339626"/>
                  <a:pt x="25400" y="336550"/>
                </a:cubicBezTo>
                <a:cubicBezTo>
                  <a:pt x="23536" y="332200"/>
                  <a:pt x="21398" y="327959"/>
                  <a:pt x="19050" y="323850"/>
                </a:cubicBezTo>
                <a:cubicBezTo>
                  <a:pt x="17157" y="320537"/>
                  <a:pt x="14407" y="317738"/>
                  <a:pt x="12700" y="314325"/>
                </a:cubicBezTo>
                <a:cubicBezTo>
                  <a:pt x="11203" y="311332"/>
                  <a:pt x="10406" y="308029"/>
                  <a:pt x="9525" y="304800"/>
                </a:cubicBezTo>
                <a:cubicBezTo>
                  <a:pt x="2176" y="277855"/>
                  <a:pt x="3709" y="283139"/>
                  <a:pt x="0" y="257175"/>
                </a:cubicBezTo>
                <a:cubicBezTo>
                  <a:pt x="1058" y="228600"/>
                  <a:pt x="733" y="199940"/>
                  <a:pt x="3175" y="171450"/>
                </a:cubicBezTo>
                <a:cubicBezTo>
                  <a:pt x="6004" y="138443"/>
                  <a:pt x="6628" y="155019"/>
                  <a:pt x="15875" y="136525"/>
                </a:cubicBezTo>
                <a:cubicBezTo>
                  <a:pt x="32640" y="102995"/>
                  <a:pt x="-8293" y="168015"/>
                  <a:pt x="31750" y="107950"/>
                </a:cubicBezTo>
                <a:cubicBezTo>
                  <a:pt x="33606" y="105165"/>
                  <a:pt x="33428" y="101418"/>
                  <a:pt x="34925" y="98425"/>
                </a:cubicBezTo>
                <a:cubicBezTo>
                  <a:pt x="40217" y="87842"/>
                  <a:pt x="41275" y="88900"/>
                  <a:pt x="50800" y="82550"/>
                </a:cubicBezTo>
                <a:cubicBezTo>
                  <a:pt x="57573" y="62230"/>
                  <a:pt x="48260" y="81703"/>
                  <a:pt x="63500" y="69850"/>
                </a:cubicBezTo>
                <a:cubicBezTo>
                  <a:pt x="95625" y="44864"/>
                  <a:pt x="70040" y="54970"/>
                  <a:pt x="92075" y="47625"/>
                </a:cubicBezTo>
                <a:cubicBezTo>
                  <a:pt x="94192" y="44450"/>
                  <a:pt x="95250" y="40217"/>
                  <a:pt x="98425" y="38100"/>
                </a:cubicBezTo>
                <a:cubicBezTo>
                  <a:pt x="102056" y="35679"/>
                  <a:pt x="107039" y="36457"/>
                  <a:pt x="111125" y="34925"/>
                </a:cubicBezTo>
                <a:cubicBezTo>
                  <a:pt x="115557" y="33263"/>
                  <a:pt x="119475" y="30439"/>
                  <a:pt x="123825" y="28575"/>
                </a:cubicBezTo>
                <a:cubicBezTo>
                  <a:pt x="126901" y="27257"/>
                  <a:pt x="130303" y="26785"/>
                  <a:pt x="133350" y="25400"/>
                </a:cubicBezTo>
                <a:cubicBezTo>
                  <a:pt x="141968" y="21483"/>
                  <a:pt x="149567" y="14996"/>
                  <a:pt x="158750" y="12700"/>
                </a:cubicBezTo>
                <a:cubicBezTo>
                  <a:pt x="167217" y="10583"/>
                  <a:pt x="175871" y="9110"/>
                  <a:pt x="184150" y="6350"/>
                </a:cubicBezTo>
                <a:cubicBezTo>
                  <a:pt x="187325" y="5292"/>
                  <a:pt x="190374" y="3725"/>
                  <a:pt x="193675" y="3175"/>
                </a:cubicBezTo>
                <a:cubicBezTo>
                  <a:pt x="203128" y="1599"/>
                  <a:pt x="212725" y="1058"/>
                  <a:pt x="222250" y="0"/>
                </a:cubicBezTo>
                <a:cubicBezTo>
                  <a:pt x="275167" y="1058"/>
                  <a:pt x="328149" y="344"/>
                  <a:pt x="381000" y="3175"/>
                </a:cubicBezTo>
                <a:cubicBezTo>
                  <a:pt x="387684" y="3533"/>
                  <a:pt x="393700" y="7408"/>
                  <a:pt x="400050" y="9525"/>
                </a:cubicBezTo>
                <a:cubicBezTo>
                  <a:pt x="428951" y="19159"/>
                  <a:pt x="383305" y="4381"/>
                  <a:pt x="425450" y="15875"/>
                </a:cubicBezTo>
                <a:cubicBezTo>
                  <a:pt x="431908" y="17636"/>
                  <a:pt x="438150" y="20108"/>
                  <a:pt x="444500" y="22225"/>
                </a:cubicBezTo>
                <a:lnTo>
                  <a:pt x="454025" y="25400"/>
                </a:lnTo>
                <a:cubicBezTo>
                  <a:pt x="457200" y="27517"/>
                  <a:pt x="460137" y="30043"/>
                  <a:pt x="463550" y="31750"/>
                </a:cubicBezTo>
                <a:cubicBezTo>
                  <a:pt x="466543" y="33247"/>
                  <a:pt x="470290" y="33069"/>
                  <a:pt x="473075" y="34925"/>
                </a:cubicBezTo>
                <a:cubicBezTo>
                  <a:pt x="483510" y="41882"/>
                  <a:pt x="481629" y="45190"/>
                  <a:pt x="488950" y="53975"/>
                </a:cubicBezTo>
                <a:cubicBezTo>
                  <a:pt x="491825" y="57424"/>
                  <a:pt x="495300" y="60325"/>
                  <a:pt x="498475" y="63500"/>
                </a:cubicBezTo>
                <a:cubicBezTo>
                  <a:pt x="504656" y="82043"/>
                  <a:pt x="496814" y="65014"/>
                  <a:pt x="511175" y="79375"/>
                </a:cubicBezTo>
                <a:cubicBezTo>
                  <a:pt x="521746" y="89946"/>
                  <a:pt x="514244" y="86805"/>
                  <a:pt x="520700" y="98425"/>
                </a:cubicBezTo>
                <a:cubicBezTo>
                  <a:pt x="524406" y="105096"/>
                  <a:pt x="529167" y="111125"/>
                  <a:pt x="533400" y="117475"/>
                </a:cubicBezTo>
                <a:lnTo>
                  <a:pt x="539750" y="127000"/>
                </a:lnTo>
                <a:cubicBezTo>
                  <a:pt x="540808" y="131233"/>
                  <a:pt x="541671" y="135520"/>
                  <a:pt x="542925" y="139700"/>
                </a:cubicBezTo>
                <a:cubicBezTo>
                  <a:pt x="544848" y="146111"/>
                  <a:pt x="549275" y="158750"/>
                  <a:pt x="549275" y="158750"/>
                </a:cubicBezTo>
                <a:cubicBezTo>
                  <a:pt x="557705" y="226188"/>
                  <a:pt x="554737" y="192326"/>
                  <a:pt x="549275" y="320675"/>
                </a:cubicBezTo>
                <a:cubicBezTo>
                  <a:pt x="549008" y="326941"/>
                  <a:pt x="544627" y="336660"/>
                  <a:pt x="542925" y="342900"/>
                </a:cubicBezTo>
                <a:cubicBezTo>
                  <a:pt x="540629" y="351320"/>
                  <a:pt x="539335" y="360021"/>
                  <a:pt x="536575" y="368300"/>
                </a:cubicBezTo>
                <a:cubicBezTo>
                  <a:pt x="535517" y="371475"/>
                  <a:pt x="533873" y="374512"/>
                  <a:pt x="533400" y="377825"/>
                </a:cubicBezTo>
                <a:cubicBezTo>
                  <a:pt x="532801" y="382016"/>
                  <a:pt x="533929" y="353483"/>
                  <a:pt x="533400" y="361950"/>
                </a:cubicBezTo>
                <a:close/>
              </a:path>
            </a:pathLst>
          </a:custGeom>
          <a:noFill/>
          <a:ln w="63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2" name="フリーフォーム 41"/>
          <p:cNvSpPr/>
          <p:nvPr/>
        </p:nvSpPr>
        <p:spPr>
          <a:xfrm>
            <a:off x="977228" y="5351816"/>
            <a:ext cx="288943" cy="378051"/>
          </a:xfrm>
          <a:custGeom>
            <a:avLst/>
            <a:gdLst>
              <a:gd name="connsiteX0" fmla="*/ 288925 w 288943"/>
              <a:gd name="connsiteY0" fmla="*/ 178026 h 378051"/>
              <a:gd name="connsiteX1" fmla="*/ 266700 w 288943"/>
              <a:gd name="connsiteY1" fmla="*/ 200251 h 378051"/>
              <a:gd name="connsiteX2" fmla="*/ 257175 w 288943"/>
              <a:gd name="connsiteY2" fmla="*/ 209776 h 378051"/>
              <a:gd name="connsiteX3" fmla="*/ 250825 w 288943"/>
              <a:gd name="connsiteY3" fmla="*/ 219301 h 378051"/>
              <a:gd name="connsiteX4" fmla="*/ 241300 w 288943"/>
              <a:gd name="connsiteY4" fmla="*/ 222476 h 378051"/>
              <a:gd name="connsiteX5" fmla="*/ 234950 w 288943"/>
              <a:gd name="connsiteY5" fmla="*/ 241526 h 378051"/>
              <a:gd name="connsiteX6" fmla="*/ 228600 w 288943"/>
              <a:gd name="connsiteY6" fmla="*/ 251051 h 378051"/>
              <a:gd name="connsiteX7" fmla="*/ 225425 w 288943"/>
              <a:gd name="connsiteY7" fmla="*/ 260576 h 378051"/>
              <a:gd name="connsiteX8" fmla="*/ 219075 w 288943"/>
              <a:gd name="connsiteY8" fmla="*/ 270101 h 378051"/>
              <a:gd name="connsiteX9" fmla="*/ 212725 w 288943"/>
              <a:gd name="connsiteY9" fmla="*/ 289151 h 378051"/>
              <a:gd name="connsiteX10" fmla="*/ 206375 w 288943"/>
              <a:gd name="connsiteY10" fmla="*/ 308201 h 378051"/>
              <a:gd name="connsiteX11" fmla="*/ 193675 w 288943"/>
              <a:gd name="connsiteY11" fmla="*/ 327251 h 378051"/>
              <a:gd name="connsiteX12" fmla="*/ 187325 w 288943"/>
              <a:gd name="connsiteY12" fmla="*/ 336776 h 378051"/>
              <a:gd name="connsiteX13" fmla="*/ 177800 w 288943"/>
              <a:gd name="connsiteY13" fmla="*/ 355826 h 378051"/>
              <a:gd name="connsiteX14" fmla="*/ 168275 w 288943"/>
              <a:gd name="connsiteY14" fmla="*/ 359001 h 378051"/>
              <a:gd name="connsiteX15" fmla="*/ 161925 w 288943"/>
              <a:gd name="connsiteY15" fmla="*/ 368526 h 378051"/>
              <a:gd name="connsiteX16" fmla="*/ 142875 w 288943"/>
              <a:gd name="connsiteY16" fmla="*/ 378051 h 378051"/>
              <a:gd name="connsiteX17" fmla="*/ 76200 w 288943"/>
              <a:gd name="connsiteY17" fmla="*/ 374876 h 378051"/>
              <a:gd name="connsiteX18" fmla="*/ 57150 w 288943"/>
              <a:gd name="connsiteY18" fmla="*/ 362176 h 378051"/>
              <a:gd name="connsiteX19" fmla="*/ 47625 w 288943"/>
              <a:gd name="connsiteY19" fmla="*/ 355826 h 378051"/>
              <a:gd name="connsiteX20" fmla="*/ 34925 w 288943"/>
              <a:gd name="connsiteY20" fmla="*/ 336776 h 378051"/>
              <a:gd name="connsiteX21" fmla="*/ 31750 w 288943"/>
              <a:gd name="connsiteY21" fmla="*/ 327251 h 378051"/>
              <a:gd name="connsiteX22" fmla="*/ 15875 w 288943"/>
              <a:gd name="connsiteY22" fmla="*/ 308201 h 378051"/>
              <a:gd name="connsiteX23" fmla="*/ 12700 w 288943"/>
              <a:gd name="connsiteY23" fmla="*/ 298676 h 378051"/>
              <a:gd name="connsiteX24" fmla="*/ 6350 w 288943"/>
              <a:gd name="connsiteY24" fmla="*/ 289151 h 378051"/>
              <a:gd name="connsiteX25" fmla="*/ 0 w 288943"/>
              <a:gd name="connsiteY25" fmla="*/ 270101 h 378051"/>
              <a:gd name="connsiteX26" fmla="*/ 3175 w 288943"/>
              <a:gd name="connsiteY26" fmla="*/ 206601 h 378051"/>
              <a:gd name="connsiteX27" fmla="*/ 9525 w 288943"/>
              <a:gd name="connsiteY27" fmla="*/ 136751 h 378051"/>
              <a:gd name="connsiteX28" fmla="*/ 12700 w 288943"/>
              <a:gd name="connsiteY28" fmla="*/ 105001 h 378051"/>
              <a:gd name="connsiteX29" fmla="*/ 19050 w 288943"/>
              <a:gd name="connsiteY29" fmla="*/ 85951 h 378051"/>
              <a:gd name="connsiteX30" fmla="*/ 25400 w 288943"/>
              <a:gd name="connsiteY30" fmla="*/ 66901 h 378051"/>
              <a:gd name="connsiteX31" fmla="*/ 38100 w 288943"/>
              <a:gd name="connsiteY31" fmla="*/ 47851 h 378051"/>
              <a:gd name="connsiteX32" fmla="*/ 57150 w 288943"/>
              <a:gd name="connsiteY32" fmla="*/ 35151 h 378051"/>
              <a:gd name="connsiteX33" fmla="*/ 76200 w 288943"/>
              <a:gd name="connsiteY33" fmla="*/ 25626 h 378051"/>
              <a:gd name="connsiteX34" fmla="*/ 95250 w 288943"/>
              <a:gd name="connsiteY34" fmla="*/ 16101 h 378051"/>
              <a:gd name="connsiteX35" fmla="*/ 114300 w 288943"/>
              <a:gd name="connsiteY35" fmla="*/ 6576 h 378051"/>
              <a:gd name="connsiteX36" fmla="*/ 123825 w 288943"/>
              <a:gd name="connsiteY36" fmla="*/ 226 h 378051"/>
              <a:gd name="connsiteX37" fmla="*/ 158750 w 288943"/>
              <a:gd name="connsiteY37" fmla="*/ 3401 h 378051"/>
              <a:gd name="connsiteX38" fmla="*/ 168275 w 288943"/>
              <a:gd name="connsiteY38" fmla="*/ 9751 h 378051"/>
              <a:gd name="connsiteX39" fmla="*/ 177800 w 288943"/>
              <a:gd name="connsiteY39" fmla="*/ 12926 h 378051"/>
              <a:gd name="connsiteX40" fmla="*/ 187325 w 288943"/>
              <a:gd name="connsiteY40" fmla="*/ 19276 h 378051"/>
              <a:gd name="connsiteX41" fmla="*/ 196850 w 288943"/>
              <a:gd name="connsiteY41" fmla="*/ 22451 h 378051"/>
              <a:gd name="connsiteX42" fmla="*/ 225425 w 288943"/>
              <a:gd name="connsiteY42" fmla="*/ 38326 h 378051"/>
              <a:gd name="connsiteX43" fmla="*/ 234950 w 288943"/>
              <a:gd name="connsiteY43" fmla="*/ 44676 h 378051"/>
              <a:gd name="connsiteX44" fmla="*/ 241300 w 288943"/>
              <a:gd name="connsiteY44" fmla="*/ 54201 h 378051"/>
              <a:gd name="connsiteX45" fmla="*/ 250825 w 288943"/>
              <a:gd name="connsiteY45" fmla="*/ 57376 h 378051"/>
              <a:gd name="connsiteX46" fmla="*/ 257175 w 288943"/>
              <a:gd name="connsiteY46" fmla="*/ 66901 h 378051"/>
              <a:gd name="connsiteX47" fmla="*/ 276225 w 288943"/>
              <a:gd name="connsiteY47" fmla="*/ 79601 h 378051"/>
              <a:gd name="connsiteX48" fmla="*/ 288925 w 288943"/>
              <a:gd name="connsiteY48" fmla="*/ 98651 h 378051"/>
              <a:gd name="connsiteX49" fmla="*/ 285750 w 288943"/>
              <a:gd name="connsiteY49" fmla="*/ 149451 h 378051"/>
              <a:gd name="connsiteX50" fmla="*/ 279400 w 288943"/>
              <a:gd name="connsiteY50" fmla="*/ 168501 h 378051"/>
              <a:gd name="connsiteX51" fmla="*/ 276225 w 288943"/>
              <a:gd name="connsiteY51" fmla="*/ 178026 h 378051"/>
              <a:gd name="connsiteX52" fmla="*/ 260350 w 288943"/>
              <a:gd name="connsiteY52" fmla="*/ 206601 h 378051"/>
              <a:gd name="connsiteX53" fmla="*/ 254000 w 288943"/>
              <a:gd name="connsiteY53" fmla="*/ 216126 h 378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88943" h="378051">
                <a:moveTo>
                  <a:pt x="288925" y="178026"/>
                </a:moveTo>
                <a:cubicBezTo>
                  <a:pt x="263070" y="210345"/>
                  <a:pt x="287929" y="182560"/>
                  <a:pt x="266700" y="200251"/>
                </a:cubicBezTo>
                <a:cubicBezTo>
                  <a:pt x="263251" y="203126"/>
                  <a:pt x="260050" y="206327"/>
                  <a:pt x="257175" y="209776"/>
                </a:cubicBezTo>
                <a:cubicBezTo>
                  <a:pt x="254732" y="212707"/>
                  <a:pt x="253805" y="216917"/>
                  <a:pt x="250825" y="219301"/>
                </a:cubicBezTo>
                <a:cubicBezTo>
                  <a:pt x="248212" y="221392"/>
                  <a:pt x="244475" y="221418"/>
                  <a:pt x="241300" y="222476"/>
                </a:cubicBezTo>
                <a:cubicBezTo>
                  <a:pt x="239183" y="228826"/>
                  <a:pt x="238663" y="235957"/>
                  <a:pt x="234950" y="241526"/>
                </a:cubicBezTo>
                <a:cubicBezTo>
                  <a:pt x="232833" y="244701"/>
                  <a:pt x="230307" y="247638"/>
                  <a:pt x="228600" y="251051"/>
                </a:cubicBezTo>
                <a:cubicBezTo>
                  <a:pt x="227103" y="254044"/>
                  <a:pt x="226922" y="257583"/>
                  <a:pt x="225425" y="260576"/>
                </a:cubicBezTo>
                <a:cubicBezTo>
                  <a:pt x="223718" y="263989"/>
                  <a:pt x="220625" y="266614"/>
                  <a:pt x="219075" y="270101"/>
                </a:cubicBezTo>
                <a:cubicBezTo>
                  <a:pt x="216357" y="276218"/>
                  <a:pt x="214842" y="282801"/>
                  <a:pt x="212725" y="289151"/>
                </a:cubicBezTo>
                <a:lnTo>
                  <a:pt x="206375" y="308201"/>
                </a:lnTo>
                <a:cubicBezTo>
                  <a:pt x="203962" y="315441"/>
                  <a:pt x="197908" y="320901"/>
                  <a:pt x="193675" y="327251"/>
                </a:cubicBezTo>
                <a:lnTo>
                  <a:pt x="187325" y="336776"/>
                </a:lnTo>
                <a:cubicBezTo>
                  <a:pt x="180752" y="346636"/>
                  <a:pt x="188505" y="347262"/>
                  <a:pt x="177800" y="355826"/>
                </a:cubicBezTo>
                <a:cubicBezTo>
                  <a:pt x="175187" y="357917"/>
                  <a:pt x="171450" y="357943"/>
                  <a:pt x="168275" y="359001"/>
                </a:cubicBezTo>
                <a:cubicBezTo>
                  <a:pt x="166158" y="362176"/>
                  <a:pt x="164623" y="365828"/>
                  <a:pt x="161925" y="368526"/>
                </a:cubicBezTo>
                <a:cubicBezTo>
                  <a:pt x="155770" y="374681"/>
                  <a:pt x="150622" y="375469"/>
                  <a:pt x="142875" y="378051"/>
                </a:cubicBezTo>
                <a:cubicBezTo>
                  <a:pt x="120650" y="376993"/>
                  <a:pt x="98078" y="378928"/>
                  <a:pt x="76200" y="374876"/>
                </a:cubicBezTo>
                <a:cubicBezTo>
                  <a:pt x="68696" y="373486"/>
                  <a:pt x="63500" y="366409"/>
                  <a:pt x="57150" y="362176"/>
                </a:cubicBezTo>
                <a:lnTo>
                  <a:pt x="47625" y="355826"/>
                </a:lnTo>
                <a:lnTo>
                  <a:pt x="34925" y="336776"/>
                </a:lnTo>
                <a:cubicBezTo>
                  <a:pt x="33069" y="333991"/>
                  <a:pt x="33247" y="330244"/>
                  <a:pt x="31750" y="327251"/>
                </a:cubicBezTo>
                <a:cubicBezTo>
                  <a:pt x="27330" y="318410"/>
                  <a:pt x="22897" y="315223"/>
                  <a:pt x="15875" y="308201"/>
                </a:cubicBezTo>
                <a:cubicBezTo>
                  <a:pt x="14817" y="305026"/>
                  <a:pt x="14197" y="301669"/>
                  <a:pt x="12700" y="298676"/>
                </a:cubicBezTo>
                <a:cubicBezTo>
                  <a:pt x="10993" y="295263"/>
                  <a:pt x="7900" y="292638"/>
                  <a:pt x="6350" y="289151"/>
                </a:cubicBezTo>
                <a:cubicBezTo>
                  <a:pt x="3632" y="283034"/>
                  <a:pt x="0" y="270101"/>
                  <a:pt x="0" y="270101"/>
                </a:cubicBezTo>
                <a:cubicBezTo>
                  <a:pt x="1058" y="248934"/>
                  <a:pt x="1930" y="227758"/>
                  <a:pt x="3175" y="206601"/>
                </a:cubicBezTo>
                <a:cubicBezTo>
                  <a:pt x="6631" y="147846"/>
                  <a:pt x="4695" y="180219"/>
                  <a:pt x="9525" y="136751"/>
                </a:cubicBezTo>
                <a:cubicBezTo>
                  <a:pt x="10700" y="126180"/>
                  <a:pt x="10740" y="115455"/>
                  <a:pt x="12700" y="105001"/>
                </a:cubicBezTo>
                <a:cubicBezTo>
                  <a:pt x="13934" y="98422"/>
                  <a:pt x="16933" y="92301"/>
                  <a:pt x="19050" y="85951"/>
                </a:cubicBezTo>
                <a:lnTo>
                  <a:pt x="25400" y="66901"/>
                </a:lnTo>
                <a:cubicBezTo>
                  <a:pt x="27813" y="59661"/>
                  <a:pt x="33867" y="54201"/>
                  <a:pt x="38100" y="47851"/>
                </a:cubicBezTo>
                <a:cubicBezTo>
                  <a:pt x="42333" y="41501"/>
                  <a:pt x="50800" y="39384"/>
                  <a:pt x="57150" y="35151"/>
                </a:cubicBezTo>
                <a:cubicBezTo>
                  <a:pt x="69460" y="26945"/>
                  <a:pt x="63055" y="30008"/>
                  <a:pt x="76200" y="25626"/>
                </a:cubicBezTo>
                <a:cubicBezTo>
                  <a:pt x="103497" y="7428"/>
                  <a:pt x="68960" y="29246"/>
                  <a:pt x="95250" y="16101"/>
                </a:cubicBezTo>
                <a:cubicBezTo>
                  <a:pt x="119869" y="3791"/>
                  <a:pt x="90359" y="14556"/>
                  <a:pt x="114300" y="6576"/>
                </a:cubicBezTo>
                <a:cubicBezTo>
                  <a:pt x="117475" y="4459"/>
                  <a:pt x="120019" y="498"/>
                  <a:pt x="123825" y="226"/>
                </a:cubicBezTo>
                <a:cubicBezTo>
                  <a:pt x="135485" y="-607"/>
                  <a:pt x="147320" y="952"/>
                  <a:pt x="158750" y="3401"/>
                </a:cubicBezTo>
                <a:cubicBezTo>
                  <a:pt x="162481" y="4201"/>
                  <a:pt x="164862" y="8044"/>
                  <a:pt x="168275" y="9751"/>
                </a:cubicBezTo>
                <a:cubicBezTo>
                  <a:pt x="171268" y="11248"/>
                  <a:pt x="174625" y="11868"/>
                  <a:pt x="177800" y="12926"/>
                </a:cubicBezTo>
                <a:cubicBezTo>
                  <a:pt x="180975" y="15043"/>
                  <a:pt x="183912" y="17569"/>
                  <a:pt x="187325" y="19276"/>
                </a:cubicBezTo>
                <a:cubicBezTo>
                  <a:pt x="190318" y="20773"/>
                  <a:pt x="193924" y="20826"/>
                  <a:pt x="196850" y="22451"/>
                </a:cubicBezTo>
                <a:cubicBezTo>
                  <a:pt x="229602" y="40647"/>
                  <a:pt x="203872" y="31142"/>
                  <a:pt x="225425" y="38326"/>
                </a:cubicBezTo>
                <a:cubicBezTo>
                  <a:pt x="228600" y="40443"/>
                  <a:pt x="232252" y="41978"/>
                  <a:pt x="234950" y="44676"/>
                </a:cubicBezTo>
                <a:cubicBezTo>
                  <a:pt x="237648" y="47374"/>
                  <a:pt x="238320" y="51817"/>
                  <a:pt x="241300" y="54201"/>
                </a:cubicBezTo>
                <a:cubicBezTo>
                  <a:pt x="243913" y="56292"/>
                  <a:pt x="247650" y="56318"/>
                  <a:pt x="250825" y="57376"/>
                </a:cubicBezTo>
                <a:cubicBezTo>
                  <a:pt x="252942" y="60551"/>
                  <a:pt x="254303" y="64388"/>
                  <a:pt x="257175" y="66901"/>
                </a:cubicBezTo>
                <a:cubicBezTo>
                  <a:pt x="262918" y="71927"/>
                  <a:pt x="276225" y="79601"/>
                  <a:pt x="276225" y="79601"/>
                </a:cubicBezTo>
                <a:cubicBezTo>
                  <a:pt x="280458" y="85951"/>
                  <a:pt x="289401" y="91034"/>
                  <a:pt x="288925" y="98651"/>
                </a:cubicBezTo>
                <a:cubicBezTo>
                  <a:pt x="287867" y="115584"/>
                  <a:pt x="288042" y="132640"/>
                  <a:pt x="285750" y="149451"/>
                </a:cubicBezTo>
                <a:cubicBezTo>
                  <a:pt x="284846" y="156083"/>
                  <a:pt x="281517" y="162151"/>
                  <a:pt x="279400" y="168501"/>
                </a:cubicBezTo>
                <a:lnTo>
                  <a:pt x="276225" y="178026"/>
                </a:lnTo>
                <a:cubicBezTo>
                  <a:pt x="270637" y="194791"/>
                  <a:pt x="274906" y="184766"/>
                  <a:pt x="260350" y="206601"/>
                </a:cubicBezTo>
                <a:lnTo>
                  <a:pt x="254000" y="216126"/>
                </a:lnTo>
              </a:path>
            </a:pathLst>
          </a:custGeom>
          <a:noFill/>
          <a:ln w="63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111031" y="765383"/>
            <a:ext cx="145591" cy="5756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78583" y="765383"/>
            <a:ext cx="145591" cy="5756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22599" y="4471121"/>
            <a:ext cx="4202606" cy="1100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17495" y="765383"/>
            <a:ext cx="145591" cy="5756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7" name="二等辺三角形 46"/>
          <p:cNvSpPr/>
          <p:nvPr/>
        </p:nvSpPr>
        <p:spPr>
          <a:xfrm rot="17310254">
            <a:off x="1092706" y="1037960"/>
            <a:ext cx="78482" cy="24140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8" name="二等辺三角形 47"/>
          <p:cNvSpPr/>
          <p:nvPr/>
        </p:nvSpPr>
        <p:spPr>
          <a:xfrm rot="13522003">
            <a:off x="3690575" y="1199791"/>
            <a:ext cx="127026" cy="288049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4111031" y="765383"/>
            <a:ext cx="145591" cy="5756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2199795" y="2694071"/>
            <a:ext cx="2016224" cy="1772904"/>
            <a:chOff x="3380844" y="4346632"/>
            <a:chExt cx="2016224" cy="1772904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844" y="4346632"/>
              <a:ext cx="2016224" cy="17729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0" name="フリーフォーム 49"/>
            <p:cNvSpPr/>
            <p:nvPr/>
          </p:nvSpPr>
          <p:spPr>
            <a:xfrm>
              <a:off x="3563888" y="4509120"/>
              <a:ext cx="288032" cy="358278"/>
            </a:xfrm>
            <a:custGeom>
              <a:avLst/>
              <a:gdLst>
                <a:gd name="connsiteX0" fmla="*/ 304800 w 314325"/>
                <a:gd name="connsiteY0" fmla="*/ 285750 h 378099"/>
                <a:gd name="connsiteX1" fmla="*/ 301625 w 314325"/>
                <a:gd name="connsiteY1" fmla="*/ 301625 h 378099"/>
                <a:gd name="connsiteX2" fmla="*/ 285750 w 314325"/>
                <a:gd name="connsiteY2" fmla="*/ 320675 h 378099"/>
                <a:gd name="connsiteX3" fmla="*/ 269875 w 314325"/>
                <a:gd name="connsiteY3" fmla="*/ 333375 h 378099"/>
                <a:gd name="connsiteX4" fmla="*/ 260350 w 314325"/>
                <a:gd name="connsiteY4" fmla="*/ 339725 h 378099"/>
                <a:gd name="connsiteX5" fmla="*/ 254000 w 314325"/>
                <a:gd name="connsiteY5" fmla="*/ 349250 h 378099"/>
                <a:gd name="connsiteX6" fmla="*/ 234950 w 314325"/>
                <a:gd name="connsiteY6" fmla="*/ 355600 h 378099"/>
                <a:gd name="connsiteX7" fmla="*/ 215900 w 314325"/>
                <a:gd name="connsiteY7" fmla="*/ 368300 h 378099"/>
                <a:gd name="connsiteX8" fmla="*/ 184150 w 314325"/>
                <a:gd name="connsiteY8" fmla="*/ 377825 h 378099"/>
                <a:gd name="connsiteX9" fmla="*/ 117475 w 314325"/>
                <a:gd name="connsiteY9" fmla="*/ 374650 h 378099"/>
                <a:gd name="connsiteX10" fmla="*/ 101600 w 314325"/>
                <a:gd name="connsiteY10" fmla="*/ 346075 h 378099"/>
                <a:gd name="connsiteX11" fmla="*/ 88900 w 314325"/>
                <a:gd name="connsiteY11" fmla="*/ 327025 h 378099"/>
                <a:gd name="connsiteX12" fmla="*/ 76200 w 314325"/>
                <a:gd name="connsiteY12" fmla="*/ 307975 h 378099"/>
                <a:gd name="connsiteX13" fmla="*/ 63500 w 314325"/>
                <a:gd name="connsiteY13" fmla="*/ 288925 h 378099"/>
                <a:gd name="connsiteX14" fmla="*/ 57150 w 314325"/>
                <a:gd name="connsiteY14" fmla="*/ 269875 h 378099"/>
                <a:gd name="connsiteX15" fmla="*/ 44450 w 314325"/>
                <a:gd name="connsiteY15" fmla="*/ 250825 h 378099"/>
                <a:gd name="connsiteX16" fmla="*/ 38100 w 314325"/>
                <a:gd name="connsiteY16" fmla="*/ 231775 h 378099"/>
                <a:gd name="connsiteX17" fmla="*/ 31750 w 314325"/>
                <a:gd name="connsiteY17" fmla="*/ 206375 h 378099"/>
                <a:gd name="connsiteX18" fmla="*/ 19050 w 314325"/>
                <a:gd name="connsiteY18" fmla="*/ 168275 h 378099"/>
                <a:gd name="connsiteX19" fmla="*/ 6350 w 314325"/>
                <a:gd name="connsiteY19" fmla="*/ 130175 h 378099"/>
                <a:gd name="connsiteX20" fmla="*/ 0 w 314325"/>
                <a:gd name="connsiteY20" fmla="*/ 120650 h 378099"/>
                <a:gd name="connsiteX21" fmla="*/ 3175 w 314325"/>
                <a:gd name="connsiteY21" fmla="*/ 66675 h 378099"/>
                <a:gd name="connsiteX22" fmla="*/ 28575 w 314325"/>
                <a:gd name="connsiteY22" fmla="*/ 28575 h 378099"/>
                <a:gd name="connsiteX23" fmla="*/ 38100 w 314325"/>
                <a:gd name="connsiteY23" fmla="*/ 22225 h 378099"/>
                <a:gd name="connsiteX24" fmla="*/ 47625 w 314325"/>
                <a:gd name="connsiteY24" fmla="*/ 19050 h 378099"/>
                <a:gd name="connsiteX25" fmla="*/ 66675 w 314325"/>
                <a:gd name="connsiteY25" fmla="*/ 6350 h 378099"/>
                <a:gd name="connsiteX26" fmla="*/ 85725 w 314325"/>
                <a:gd name="connsiteY26" fmla="*/ 0 h 378099"/>
                <a:gd name="connsiteX27" fmla="*/ 168275 w 314325"/>
                <a:gd name="connsiteY27" fmla="*/ 3175 h 378099"/>
                <a:gd name="connsiteX28" fmla="*/ 187325 w 314325"/>
                <a:gd name="connsiteY28" fmla="*/ 9525 h 378099"/>
                <a:gd name="connsiteX29" fmla="*/ 196850 w 314325"/>
                <a:gd name="connsiteY29" fmla="*/ 15875 h 378099"/>
                <a:gd name="connsiteX30" fmla="*/ 215900 w 314325"/>
                <a:gd name="connsiteY30" fmla="*/ 22225 h 378099"/>
                <a:gd name="connsiteX31" fmla="*/ 244475 w 314325"/>
                <a:gd name="connsiteY31" fmla="*/ 41275 h 378099"/>
                <a:gd name="connsiteX32" fmla="*/ 254000 w 314325"/>
                <a:gd name="connsiteY32" fmla="*/ 44450 h 378099"/>
                <a:gd name="connsiteX33" fmla="*/ 260350 w 314325"/>
                <a:gd name="connsiteY33" fmla="*/ 53975 h 378099"/>
                <a:gd name="connsiteX34" fmla="*/ 279400 w 314325"/>
                <a:gd name="connsiteY34" fmla="*/ 66675 h 378099"/>
                <a:gd name="connsiteX35" fmla="*/ 285750 w 314325"/>
                <a:gd name="connsiteY35" fmla="*/ 85725 h 378099"/>
                <a:gd name="connsiteX36" fmla="*/ 292100 w 314325"/>
                <a:gd name="connsiteY36" fmla="*/ 95250 h 378099"/>
                <a:gd name="connsiteX37" fmla="*/ 301625 w 314325"/>
                <a:gd name="connsiteY37" fmla="*/ 114300 h 378099"/>
                <a:gd name="connsiteX38" fmla="*/ 307975 w 314325"/>
                <a:gd name="connsiteY38" fmla="*/ 142875 h 378099"/>
                <a:gd name="connsiteX39" fmla="*/ 314325 w 314325"/>
                <a:gd name="connsiteY39" fmla="*/ 177800 h 378099"/>
                <a:gd name="connsiteX40" fmla="*/ 311150 w 314325"/>
                <a:gd name="connsiteY40" fmla="*/ 231775 h 378099"/>
                <a:gd name="connsiteX41" fmla="*/ 307975 w 314325"/>
                <a:gd name="connsiteY41" fmla="*/ 241300 h 378099"/>
                <a:gd name="connsiteX42" fmla="*/ 304800 w 314325"/>
                <a:gd name="connsiteY42" fmla="*/ 254000 h 378099"/>
                <a:gd name="connsiteX43" fmla="*/ 298450 w 314325"/>
                <a:gd name="connsiteY43" fmla="*/ 279400 h 378099"/>
                <a:gd name="connsiteX44" fmla="*/ 285750 w 314325"/>
                <a:gd name="connsiteY44" fmla="*/ 307975 h 378099"/>
                <a:gd name="connsiteX45" fmla="*/ 282575 w 314325"/>
                <a:gd name="connsiteY45" fmla="*/ 317500 h 378099"/>
                <a:gd name="connsiteX46" fmla="*/ 273050 w 314325"/>
                <a:gd name="connsiteY46" fmla="*/ 339725 h 378099"/>
                <a:gd name="connsiteX47" fmla="*/ 266700 w 314325"/>
                <a:gd name="connsiteY47" fmla="*/ 342900 h 378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14325" h="378099">
                  <a:moveTo>
                    <a:pt x="304800" y="285750"/>
                  </a:moveTo>
                  <a:cubicBezTo>
                    <a:pt x="303742" y="291042"/>
                    <a:pt x="303520" y="296572"/>
                    <a:pt x="301625" y="301625"/>
                  </a:cubicBezTo>
                  <a:cubicBezTo>
                    <a:pt x="298400" y="310225"/>
                    <a:pt x="291365" y="313937"/>
                    <a:pt x="285750" y="320675"/>
                  </a:cubicBezTo>
                  <a:cubicBezTo>
                    <a:pt x="274703" y="333932"/>
                    <a:pt x="285512" y="328163"/>
                    <a:pt x="269875" y="333375"/>
                  </a:cubicBezTo>
                  <a:cubicBezTo>
                    <a:pt x="266700" y="335492"/>
                    <a:pt x="263048" y="337027"/>
                    <a:pt x="260350" y="339725"/>
                  </a:cubicBezTo>
                  <a:cubicBezTo>
                    <a:pt x="257652" y="342423"/>
                    <a:pt x="257236" y="347228"/>
                    <a:pt x="254000" y="349250"/>
                  </a:cubicBezTo>
                  <a:cubicBezTo>
                    <a:pt x="248324" y="352798"/>
                    <a:pt x="234950" y="355600"/>
                    <a:pt x="234950" y="355600"/>
                  </a:cubicBezTo>
                  <a:cubicBezTo>
                    <a:pt x="228600" y="359833"/>
                    <a:pt x="223140" y="365887"/>
                    <a:pt x="215900" y="368300"/>
                  </a:cubicBezTo>
                  <a:cubicBezTo>
                    <a:pt x="192710" y="376030"/>
                    <a:pt x="203344" y="373027"/>
                    <a:pt x="184150" y="377825"/>
                  </a:cubicBezTo>
                  <a:cubicBezTo>
                    <a:pt x="161925" y="376767"/>
                    <a:pt x="138901" y="380649"/>
                    <a:pt x="117475" y="374650"/>
                  </a:cubicBezTo>
                  <a:cubicBezTo>
                    <a:pt x="104541" y="371029"/>
                    <a:pt x="106477" y="354853"/>
                    <a:pt x="101600" y="346075"/>
                  </a:cubicBezTo>
                  <a:cubicBezTo>
                    <a:pt x="97894" y="339404"/>
                    <a:pt x="93133" y="333375"/>
                    <a:pt x="88900" y="327025"/>
                  </a:cubicBezTo>
                  <a:lnTo>
                    <a:pt x="76200" y="307975"/>
                  </a:lnTo>
                  <a:cubicBezTo>
                    <a:pt x="57820" y="280406"/>
                    <a:pt x="93886" y="319311"/>
                    <a:pt x="63500" y="288925"/>
                  </a:cubicBezTo>
                  <a:lnTo>
                    <a:pt x="57150" y="269875"/>
                  </a:lnTo>
                  <a:cubicBezTo>
                    <a:pt x="54737" y="262635"/>
                    <a:pt x="46863" y="258065"/>
                    <a:pt x="44450" y="250825"/>
                  </a:cubicBezTo>
                  <a:cubicBezTo>
                    <a:pt x="42333" y="244475"/>
                    <a:pt x="39723" y="238269"/>
                    <a:pt x="38100" y="231775"/>
                  </a:cubicBezTo>
                  <a:cubicBezTo>
                    <a:pt x="35983" y="223308"/>
                    <a:pt x="34510" y="214654"/>
                    <a:pt x="31750" y="206375"/>
                  </a:cubicBezTo>
                  <a:lnTo>
                    <a:pt x="19050" y="168275"/>
                  </a:lnTo>
                  <a:lnTo>
                    <a:pt x="6350" y="130175"/>
                  </a:lnTo>
                  <a:cubicBezTo>
                    <a:pt x="5143" y="126555"/>
                    <a:pt x="2117" y="123825"/>
                    <a:pt x="0" y="120650"/>
                  </a:cubicBezTo>
                  <a:cubicBezTo>
                    <a:pt x="1058" y="102658"/>
                    <a:pt x="844" y="84546"/>
                    <a:pt x="3175" y="66675"/>
                  </a:cubicBezTo>
                  <a:cubicBezTo>
                    <a:pt x="5394" y="49662"/>
                    <a:pt x="14144" y="38196"/>
                    <a:pt x="28575" y="28575"/>
                  </a:cubicBezTo>
                  <a:cubicBezTo>
                    <a:pt x="31750" y="26458"/>
                    <a:pt x="34687" y="23932"/>
                    <a:pt x="38100" y="22225"/>
                  </a:cubicBezTo>
                  <a:cubicBezTo>
                    <a:pt x="41093" y="20728"/>
                    <a:pt x="44450" y="20108"/>
                    <a:pt x="47625" y="19050"/>
                  </a:cubicBezTo>
                  <a:cubicBezTo>
                    <a:pt x="53975" y="14817"/>
                    <a:pt x="59435" y="8763"/>
                    <a:pt x="66675" y="6350"/>
                  </a:cubicBezTo>
                  <a:lnTo>
                    <a:pt x="85725" y="0"/>
                  </a:lnTo>
                  <a:cubicBezTo>
                    <a:pt x="113242" y="1058"/>
                    <a:pt x="140858" y="605"/>
                    <a:pt x="168275" y="3175"/>
                  </a:cubicBezTo>
                  <a:cubicBezTo>
                    <a:pt x="174939" y="3800"/>
                    <a:pt x="187325" y="9525"/>
                    <a:pt x="187325" y="9525"/>
                  </a:cubicBezTo>
                  <a:cubicBezTo>
                    <a:pt x="190500" y="11642"/>
                    <a:pt x="193363" y="14325"/>
                    <a:pt x="196850" y="15875"/>
                  </a:cubicBezTo>
                  <a:cubicBezTo>
                    <a:pt x="202967" y="18593"/>
                    <a:pt x="215900" y="22225"/>
                    <a:pt x="215900" y="22225"/>
                  </a:cubicBezTo>
                  <a:lnTo>
                    <a:pt x="244475" y="41275"/>
                  </a:lnTo>
                  <a:cubicBezTo>
                    <a:pt x="247260" y="43131"/>
                    <a:pt x="250825" y="43392"/>
                    <a:pt x="254000" y="44450"/>
                  </a:cubicBezTo>
                  <a:cubicBezTo>
                    <a:pt x="256117" y="47625"/>
                    <a:pt x="257478" y="51462"/>
                    <a:pt x="260350" y="53975"/>
                  </a:cubicBezTo>
                  <a:cubicBezTo>
                    <a:pt x="266093" y="59001"/>
                    <a:pt x="279400" y="66675"/>
                    <a:pt x="279400" y="66675"/>
                  </a:cubicBezTo>
                  <a:cubicBezTo>
                    <a:pt x="281517" y="73025"/>
                    <a:pt x="282037" y="80156"/>
                    <a:pt x="285750" y="85725"/>
                  </a:cubicBezTo>
                  <a:cubicBezTo>
                    <a:pt x="287867" y="88900"/>
                    <a:pt x="290393" y="91837"/>
                    <a:pt x="292100" y="95250"/>
                  </a:cubicBezTo>
                  <a:cubicBezTo>
                    <a:pt x="305245" y="121540"/>
                    <a:pt x="283427" y="87003"/>
                    <a:pt x="301625" y="114300"/>
                  </a:cubicBezTo>
                  <a:cubicBezTo>
                    <a:pt x="310362" y="166720"/>
                    <a:pt x="300159" y="111611"/>
                    <a:pt x="307975" y="142875"/>
                  </a:cubicBezTo>
                  <a:cubicBezTo>
                    <a:pt x="310194" y="151750"/>
                    <a:pt x="312910" y="169308"/>
                    <a:pt x="314325" y="177800"/>
                  </a:cubicBezTo>
                  <a:cubicBezTo>
                    <a:pt x="313267" y="195792"/>
                    <a:pt x="312943" y="213842"/>
                    <a:pt x="311150" y="231775"/>
                  </a:cubicBezTo>
                  <a:cubicBezTo>
                    <a:pt x="310817" y="235105"/>
                    <a:pt x="308894" y="238082"/>
                    <a:pt x="307975" y="241300"/>
                  </a:cubicBezTo>
                  <a:cubicBezTo>
                    <a:pt x="306776" y="245496"/>
                    <a:pt x="305747" y="249740"/>
                    <a:pt x="304800" y="254000"/>
                  </a:cubicBezTo>
                  <a:cubicBezTo>
                    <a:pt x="303351" y="260521"/>
                    <a:pt x="301854" y="272592"/>
                    <a:pt x="298450" y="279400"/>
                  </a:cubicBezTo>
                  <a:cubicBezTo>
                    <a:pt x="283356" y="309589"/>
                    <a:pt x="302132" y="258828"/>
                    <a:pt x="285750" y="307975"/>
                  </a:cubicBezTo>
                  <a:lnTo>
                    <a:pt x="282575" y="317500"/>
                  </a:lnTo>
                  <a:cubicBezTo>
                    <a:pt x="278932" y="328430"/>
                    <a:pt x="281421" y="331354"/>
                    <a:pt x="273050" y="339725"/>
                  </a:cubicBezTo>
                  <a:cubicBezTo>
                    <a:pt x="271377" y="341398"/>
                    <a:pt x="268817" y="341842"/>
                    <a:pt x="266700" y="34290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 Unicode MS" pitchFamily="50" charset="-128"/>
                <a:ea typeface="Arial Unicode MS" pitchFamily="50" charset="-128"/>
                <a:cs typeface="Arial Unicode MS" pitchFamily="50" charset="-128"/>
              </a:endParaRPr>
            </a:p>
          </p:txBody>
        </p:sp>
        <p:sp>
          <p:nvSpPr>
            <p:cNvPr id="3" name="フリーフォーム 2"/>
            <p:cNvSpPr/>
            <p:nvPr/>
          </p:nvSpPr>
          <p:spPr>
            <a:xfrm>
              <a:off x="4422775" y="5505450"/>
              <a:ext cx="355713" cy="425450"/>
            </a:xfrm>
            <a:custGeom>
              <a:avLst/>
              <a:gdLst>
                <a:gd name="connsiteX0" fmla="*/ 307975 w 355713"/>
                <a:gd name="connsiteY0" fmla="*/ 38100 h 425450"/>
                <a:gd name="connsiteX1" fmla="*/ 314325 w 355713"/>
                <a:gd name="connsiteY1" fmla="*/ 53975 h 425450"/>
                <a:gd name="connsiteX2" fmla="*/ 320675 w 355713"/>
                <a:gd name="connsiteY2" fmla="*/ 73025 h 425450"/>
                <a:gd name="connsiteX3" fmla="*/ 330200 w 355713"/>
                <a:gd name="connsiteY3" fmla="*/ 101600 h 425450"/>
                <a:gd name="connsiteX4" fmla="*/ 342900 w 355713"/>
                <a:gd name="connsiteY4" fmla="*/ 139700 h 425450"/>
                <a:gd name="connsiteX5" fmla="*/ 346075 w 355713"/>
                <a:gd name="connsiteY5" fmla="*/ 149225 h 425450"/>
                <a:gd name="connsiteX6" fmla="*/ 349250 w 355713"/>
                <a:gd name="connsiteY6" fmla="*/ 158750 h 425450"/>
                <a:gd name="connsiteX7" fmla="*/ 355600 w 355713"/>
                <a:gd name="connsiteY7" fmla="*/ 196850 h 425450"/>
                <a:gd name="connsiteX8" fmla="*/ 349250 w 355713"/>
                <a:gd name="connsiteY8" fmla="*/ 260350 h 425450"/>
                <a:gd name="connsiteX9" fmla="*/ 342900 w 355713"/>
                <a:gd name="connsiteY9" fmla="*/ 269875 h 425450"/>
                <a:gd name="connsiteX10" fmla="*/ 333375 w 355713"/>
                <a:gd name="connsiteY10" fmla="*/ 276225 h 425450"/>
                <a:gd name="connsiteX11" fmla="*/ 330200 w 355713"/>
                <a:gd name="connsiteY11" fmla="*/ 285750 h 425450"/>
                <a:gd name="connsiteX12" fmla="*/ 311150 w 355713"/>
                <a:gd name="connsiteY12" fmla="*/ 301625 h 425450"/>
                <a:gd name="connsiteX13" fmla="*/ 292100 w 355713"/>
                <a:gd name="connsiteY13" fmla="*/ 314325 h 425450"/>
                <a:gd name="connsiteX14" fmla="*/ 273050 w 355713"/>
                <a:gd name="connsiteY14" fmla="*/ 330200 h 425450"/>
                <a:gd name="connsiteX15" fmla="*/ 254000 w 355713"/>
                <a:gd name="connsiteY15" fmla="*/ 342900 h 425450"/>
                <a:gd name="connsiteX16" fmla="*/ 244475 w 355713"/>
                <a:gd name="connsiteY16" fmla="*/ 349250 h 425450"/>
                <a:gd name="connsiteX17" fmla="*/ 238125 w 355713"/>
                <a:gd name="connsiteY17" fmla="*/ 358775 h 425450"/>
                <a:gd name="connsiteX18" fmla="*/ 228600 w 355713"/>
                <a:gd name="connsiteY18" fmla="*/ 365125 h 425450"/>
                <a:gd name="connsiteX19" fmla="*/ 206375 w 355713"/>
                <a:gd name="connsiteY19" fmla="*/ 387350 h 425450"/>
                <a:gd name="connsiteX20" fmla="*/ 200025 w 355713"/>
                <a:gd name="connsiteY20" fmla="*/ 396875 h 425450"/>
                <a:gd name="connsiteX21" fmla="*/ 180975 w 355713"/>
                <a:gd name="connsiteY21" fmla="*/ 406400 h 425450"/>
                <a:gd name="connsiteX22" fmla="*/ 161925 w 355713"/>
                <a:gd name="connsiteY22" fmla="*/ 415925 h 425450"/>
                <a:gd name="connsiteX23" fmla="*/ 139700 w 355713"/>
                <a:gd name="connsiteY23" fmla="*/ 425450 h 425450"/>
                <a:gd name="connsiteX24" fmla="*/ 76200 w 355713"/>
                <a:gd name="connsiteY24" fmla="*/ 422275 h 425450"/>
                <a:gd name="connsiteX25" fmla="*/ 66675 w 355713"/>
                <a:gd name="connsiteY25" fmla="*/ 419100 h 425450"/>
                <a:gd name="connsiteX26" fmla="*/ 53975 w 355713"/>
                <a:gd name="connsiteY26" fmla="*/ 400050 h 425450"/>
                <a:gd name="connsiteX27" fmla="*/ 47625 w 355713"/>
                <a:gd name="connsiteY27" fmla="*/ 390525 h 425450"/>
                <a:gd name="connsiteX28" fmla="*/ 41275 w 355713"/>
                <a:gd name="connsiteY28" fmla="*/ 361950 h 425450"/>
                <a:gd name="connsiteX29" fmla="*/ 34925 w 355713"/>
                <a:gd name="connsiteY29" fmla="*/ 336550 h 425450"/>
                <a:gd name="connsiteX30" fmla="*/ 28575 w 355713"/>
                <a:gd name="connsiteY30" fmla="*/ 317500 h 425450"/>
                <a:gd name="connsiteX31" fmla="*/ 25400 w 355713"/>
                <a:gd name="connsiteY31" fmla="*/ 307975 h 425450"/>
                <a:gd name="connsiteX32" fmla="*/ 9525 w 355713"/>
                <a:gd name="connsiteY32" fmla="*/ 260350 h 425450"/>
                <a:gd name="connsiteX33" fmla="*/ 3175 w 355713"/>
                <a:gd name="connsiteY33" fmla="*/ 231775 h 425450"/>
                <a:gd name="connsiteX34" fmla="*/ 0 w 355713"/>
                <a:gd name="connsiteY34" fmla="*/ 196850 h 425450"/>
                <a:gd name="connsiteX35" fmla="*/ 3175 w 355713"/>
                <a:gd name="connsiteY35" fmla="*/ 142875 h 425450"/>
                <a:gd name="connsiteX36" fmla="*/ 15875 w 355713"/>
                <a:gd name="connsiteY36" fmla="*/ 114300 h 425450"/>
                <a:gd name="connsiteX37" fmla="*/ 25400 w 355713"/>
                <a:gd name="connsiteY37" fmla="*/ 95250 h 425450"/>
                <a:gd name="connsiteX38" fmla="*/ 34925 w 355713"/>
                <a:gd name="connsiteY38" fmla="*/ 85725 h 425450"/>
                <a:gd name="connsiteX39" fmla="*/ 47625 w 355713"/>
                <a:gd name="connsiteY39" fmla="*/ 66675 h 425450"/>
                <a:gd name="connsiteX40" fmla="*/ 53975 w 355713"/>
                <a:gd name="connsiteY40" fmla="*/ 57150 h 425450"/>
                <a:gd name="connsiteX41" fmla="*/ 63500 w 355713"/>
                <a:gd name="connsiteY41" fmla="*/ 53975 h 425450"/>
                <a:gd name="connsiteX42" fmla="*/ 66675 w 355713"/>
                <a:gd name="connsiteY42" fmla="*/ 44450 h 425450"/>
                <a:gd name="connsiteX43" fmla="*/ 85725 w 355713"/>
                <a:gd name="connsiteY43" fmla="*/ 31750 h 425450"/>
                <a:gd name="connsiteX44" fmla="*/ 95250 w 355713"/>
                <a:gd name="connsiteY44" fmla="*/ 25400 h 425450"/>
                <a:gd name="connsiteX45" fmla="*/ 114300 w 355713"/>
                <a:gd name="connsiteY45" fmla="*/ 12700 h 425450"/>
                <a:gd name="connsiteX46" fmla="*/ 133350 w 355713"/>
                <a:gd name="connsiteY46" fmla="*/ 6350 h 425450"/>
                <a:gd name="connsiteX47" fmla="*/ 196850 w 355713"/>
                <a:gd name="connsiteY47" fmla="*/ 0 h 425450"/>
                <a:gd name="connsiteX48" fmla="*/ 241300 w 355713"/>
                <a:gd name="connsiteY48" fmla="*/ 3175 h 425450"/>
                <a:gd name="connsiteX49" fmla="*/ 250825 w 355713"/>
                <a:gd name="connsiteY49" fmla="*/ 6350 h 425450"/>
                <a:gd name="connsiteX50" fmla="*/ 273050 w 355713"/>
                <a:gd name="connsiteY50" fmla="*/ 12700 h 425450"/>
                <a:gd name="connsiteX51" fmla="*/ 282575 w 355713"/>
                <a:gd name="connsiteY51" fmla="*/ 22225 h 425450"/>
                <a:gd name="connsiteX52" fmla="*/ 292100 w 355713"/>
                <a:gd name="connsiteY52" fmla="*/ 28575 h 425450"/>
                <a:gd name="connsiteX53" fmla="*/ 295275 w 355713"/>
                <a:gd name="connsiteY53" fmla="*/ 38100 h 425450"/>
                <a:gd name="connsiteX54" fmla="*/ 307975 w 355713"/>
                <a:gd name="connsiteY54" fmla="*/ 38100 h 42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55713" h="425450">
                  <a:moveTo>
                    <a:pt x="307975" y="38100"/>
                  </a:moveTo>
                  <a:cubicBezTo>
                    <a:pt x="311150" y="40746"/>
                    <a:pt x="312377" y="48619"/>
                    <a:pt x="314325" y="53975"/>
                  </a:cubicBezTo>
                  <a:cubicBezTo>
                    <a:pt x="316612" y="60265"/>
                    <a:pt x="318558" y="66675"/>
                    <a:pt x="320675" y="73025"/>
                  </a:cubicBezTo>
                  <a:lnTo>
                    <a:pt x="330200" y="101600"/>
                  </a:lnTo>
                  <a:lnTo>
                    <a:pt x="342900" y="139700"/>
                  </a:lnTo>
                  <a:lnTo>
                    <a:pt x="346075" y="149225"/>
                  </a:lnTo>
                  <a:cubicBezTo>
                    <a:pt x="347133" y="152400"/>
                    <a:pt x="348594" y="155468"/>
                    <a:pt x="349250" y="158750"/>
                  </a:cubicBezTo>
                  <a:cubicBezTo>
                    <a:pt x="353893" y="181963"/>
                    <a:pt x="351662" y="169283"/>
                    <a:pt x="355600" y="196850"/>
                  </a:cubicBezTo>
                  <a:cubicBezTo>
                    <a:pt x="355414" y="200004"/>
                    <a:pt x="357533" y="243785"/>
                    <a:pt x="349250" y="260350"/>
                  </a:cubicBezTo>
                  <a:cubicBezTo>
                    <a:pt x="347543" y="263763"/>
                    <a:pt x="345598" y="267177"/>
                    <a:pt x="342900" y="269875"/>
                  </a:cubicBezTo>
                  <a:cubicBezTo>
                    <a:pt x="340202" y="272573"/>
                    <a:pt x="336550" y="274108"/>
                    <a:pt x="333375" y="276225"/>
                  </a:cubicBezTo>
                  <a:cubicBezTo>
                    <a:pt x="332317" y="279400"/>
                    <a:pt x="332056" y="282965"/>
                    <a:pt x="330200" y="285750"/>
                  </a:cubicBezTo>
                  <a:cubicBezTo>
                    <a:pt x="323243" y="296185"/>
                    <a:pt x="319935" y="294304"/>
                    <a:pt x="311150" y="301625"/>
                  </a:cubicBezTo>
                  <a:cubicBezTo>
                    <a:pt x="295295" y="314838"/>
                    <a:pt x="308839" y="308745"/>
                    <a:pt x="292100" y="314325"/>
                  </a:cubicBezTo>
                  <a:cubicBezTo>
                    <a:pt x="258063" y="337016"/>
                    <a:pt x="309720" y="301679"/>
                    <a:pt x="273050" y="330200"/>
                  </a:cubicBezTo>
                  <a:cubicBezTo>
                    <a:pt x="267026" y="334885"/>
                    <a:pt x="260350" y="338667"/>
                    <a:pt x="254000" y="342900"/>
                  </a:cubicBezTo>
                  <a:lnTo>
                    <a:pt x="244475" y="349250"/>
                  </a:lnTo>
                  <a:cubicBezTo>
                    <a:pt x="242358" y="352425"/>
                    <a:pt x="240823" y="356077"/>
                    <a:pt x="238125" y="358775"/>
                  </a:cubicBezTo>
                  <a:cubicBezTo>
                    <a:pt x="235427" y="361473"/>
                    <a:pt x="231113" y="362253"/>
                    <a:pt x="228600" y="365125"/>
                  </a:cubicBezTo>
                  <a:cubicBezTo>
                    <a:pt x="207622" y="389100"/>
                    <a:pt x="225956" y="380823"/>
                    <a:pt x="206375" y="387350"/>
                  </a:cubicBezTo>
                  <a:cubicBezTo>
                    <a:pt x="204258" y="390525"/>
                    <a:pt x="202723" y="394177"/>
                    <a:pt x="200025" y="396875"/>
                  </a:cubicBezTo>
                  <a:cubicBezTo>
                    <a:pt x="193870" y="403030"/>
                    <a:pt x="188722" y="403818"/>
                    <a:pt x="180975" y="406400"/>
                  </a:cubicBezTo>
                  <a:cubicBezTo>
                    <a:pt x="153678" y="424598"/>
                    <a:pt x="188215" y="402780"/>
                    <a:pt x="161925" y="415925"/>
                  </a:cubicBezTo>
                  <a:cubicBezTo>
                    <a:pt x="139999" y="426888"/>
                    <a:pt x="166131" y="418842"/>
                    <a:pt x="139700" y="425450"/>
                  </a:cubicBezTo>
                  <a:cubicBezTo>
                    <a:pt x="118533" y="424392"/>
                    <a:pt x="97313" y="424111"/>
                    <a:pt x="76200" y="422275"/>
                  </a:cubicBezTo>
                  <a:cubicBezTo>
                    <a:pt x="72866" y="421985"/>
                    <a:pt x="69042" y="421467"/>
                    <a:pt x="66675" y="419100"/>
                  </a:cubicBezTo>
                  <a:cubicBezTo>
                    <a:pt x="61279" y="413704"/>
                    <a:pt x="58208" y="406400"/>
                    <a:pt x="53975" y="400050"/>
                  </a:cubicBezTo>
                  <a:cubicBezTo>
                    <a:pt x="51858" y="396875"/>
                    <a:pt x="48832" y="394145"/>
                    <a:pt x="47625" y="390525"/>
                  </a:cubicBezTo>
                  <a:cubicBezTo>
                    <a:pt x="40865" y="370245"/>
                    <a:pt x="47980" y="393242"/>
                    <a:pt x="41275" y="361950"/>
                  </a:cubicBezTo>
                  <a:cubicBezTo>
                    <a:pt x="39446" y="353416"/>
                    <a:pt x="37042" y="345017"/>
                    <a:pt x="34925" y="336550"/>
                  </a:cubicBezTo>
                  <a:cubicBezTo>
                    <a:pt x="33302" y="330056"/>
                    <a:pt x="30692" y="323850"/>
                    <a:pt x="28575" y="317500"/>
                  </a:cubicBezTo>
                  <a:lnTo>
                    <a:pt x="25400" y="307975"/>
                  </a:lnTo>
                  <a:lnTo>
                    <a:pt x="9525" y="260350"/>
                  </a:lnTo>
                  <a:cubicBezTo>
                    <a:pt x="7283" y="253624"/>
                    <a:pt x="4433" y="238066"/>
                    <a:pt x="3175" y="231775"/>
                  </a:cubicBezTo>
                  <a:cubicBezTo>
                    <a:pt x="2117" y="220133"/>
                    <a:pt x="0" y="208540"/>
                    <a:pt x="0" y="196850"/>
                  </a:cubicBezTo>
                  <a:cubicBezTo>
                    <a:pt x="0" y="178827"/>
                    <a:pt x="844" y="160746"/>
                    <a:pt x="3175" y="142875"/>
                  </a:cubicBezTo>
                  <a:cubicBezTo>
                    <a:pt x="6066" y="120711"/>
                    <a:pt x="8472" y="129106"/>
                    <a:pt x="15875" y="114300"/>
                  </a:cubicBezTo>
                  <a:cubicBezTo>
                    <a:pt x="23035" y="99981"/>
                    <a:pt x="14026" y="108899"/>
                    <a:pt x="25400" y="95250"/>
                  </a:cubicBezTo>
                  <a:cubicBezTo>
                    <a:pt x="28275" y="91801"/>
                    <a:pt x="32168" y="89269"/>
                    <a:pt x="34925" y="85725"/>
                  </a:cubicBezTo>
                  <a:cubicBezTo>
                    <a:pt x="39610" y="79701"/>
                    <a:pt x="43392" y="73025"/>
                    <a:pt x="47625" y="66675"/>
                  </a:cubicBezTo>
                  <a:cubicBezTo>
                    <a:pt x="49742" y="63500"/>
                    <a:pt x="50355" y="58357"/>
                    <a:pt x="53975" y="57150"/>
                  </a:cubicBezTo>
                  <a:lnTo>
                    <a:pt x="63500" y="53975"/>
                  </a:lnTo>
                  <a:cubicBezTo>
                    <a:pt x="64558" y="50800"/>
                    <a:pt x="64308" y="46817"/>
                    <a:pt x="66675" y="44450"/>
                  </a:cubicBezTo>
                  <a:cubicBezTo>
                    <a:pt x="72071" y="39054"/>
                    <a:pt x="79375" y="35983"/>
                    <a:pt x="85725" y="31750"/>
                  </a:cubicBezTo>
                  <a:lnTo>
                    <a:pt x="95250" y="25400"/>
                  </a:lnTo>
                  <a:lnTo>
                    <a:pt x="114300" y="12700"/>
                  </a:lnTo>
                  <a:cubicBezTo>
                    <a:pt x="119869" y="8987"/>
                    <a:pt x="127000" y="8467"/>
                    <a:pt x="133350" y="6350"/>
                  </a:cubicBezTo>
                  <a:cubicBezTo>
                    <a:pt x="149088" y="1104"/>
                    <a:pt x="190241" y="441"/>
                    <a:pt x="196850" y="0"/>
                  </a:cubicBezTo>
                  <a:cubicBezTo>
                    <a:pt x="211667" y="1058"/>
                    <a:pt x="226547" y="1439"/>
                    <a:pt x="241300" y="3175"/>
                  </a:cubicBezTo>
                  <a:cubicBezTo>
                    <a:pt x="244624" y="3566"/>
                    <a:pt x="247607" y="5431"/>
                    <a:pt x="250825" y="6350"/>
                  </a:cubicBezTo>
                  <a:cubicBezTo>
                    <a:pt x="278732" y="14323"/>
                    <a:pt x="250212" y="5087"/>
                    <a:pt x="273050" y="12700"/>
                  </a:cubicBezTo>
                  <a:cubicBezTo>
                    <a:pt x="276225" y="15875"/>
                    <a:pt x="279126" y="19350"/>
                    <a:pt x="282575" y="22225"/>
                  </a:cubicBezTo>
                  <a:cubicBezTo>
                    <a:pt x="285506" y="24668"/>
                    <a:pt x="289716" y="25595"/>
                    <a:pt x="292100" y="28575"/>
                  </a:cubicBezTo>
                  <a:cubicBezTo>
                    <a:pt x="294191" y="31188"/>
                    <a:pt x="293184" y="35487"/>
                    <a:pt x="295275" y="38100"/>
                  </a:cubicBezTo>
                  <a:cubicBezTo>
                    <a:pt x="315709" y="63642"/>
                    <a:pt x="304800" y="35454"/>
                    <a:pt x="307975" y="38100"/>
                  </a:cubicBezTo>
                  <a:close/>
                </a:path>
              </a:pathLst>
            </a:custGeom>
            <a:noFill/>
            <a:ln w="635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 Unicode MS" pitchFamily="50" charset="-128"/>
                <a:ea typeface="Arial Unicode MS" pitchFamily="50" charset="-128"/>
                <a:cs typeface="Arial Unicode MS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2195736" y="837391"/>
            <a:ext cx="2016224" cy="1772904"/>
            <a:chOff x="3376785" y="2617456"/>
            <a:chExt cx="2016224" cy="1772904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-24000" contrast="-2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6785" y="2617456"/>
              <a:ext cx="2016224" cy="17729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9" name="フリーフォーム 48"/>
            <p:cNvSpPr/>
            <p:nvPr/>
          </p:nvSpPr>
          <p:spPr>
            <a:xfrm>
              <a:off x="3563888" y="2782690"/>
              <a:ext cx="288032" cy="358278"/>
            </a:xfrm>
            <a:custGeom>
              <a:avLst/>
              <a:gdLst>
                <a:gd name="connsiteX0" fmla="*/ 304800 w 314325"/>
                <a:gd name="connsiteY0" fmla="*/ 285750 h 378099"/>
                <a:gd name="connsiteX1" fmla="*/ 301625 w 314325"/>
                <a:gd name="connsiteY1" fmla="*/ 301625 h 378099"/>
                <a:gd name="connsiteX2" fmla="*/ 285750 w 314325"/>
                <a:gd name="connsiteY2" fmla="*/ 320675 h 378099"/>
                <a:gd name="connsiteX3" fmla="*/ 269875 w 314325"/>
                <a:gd name="connsiteY3" fmla="*/ 333375 h 378099"/>
                <a:gd name="connsiteX4" fmla="*/ 260350 w 314325"/>
                <a:gd name="connsiteY4" fmla="*/ 339725 h 378099"/>
                <a:gd name="connsiteX5" fmla="*/ 254000 w 314325"/>
                <a:gd name="connsiteY5" fmla="*/ 349250 h 378099"/>
                <a:gd name="connsiteX6" fmla="*/ 234950 w 314325"/>
                <a:gd name="connsiteY6" fmla="*/ 355600 h 378099"/>
                <a:gd name="connsiteX7" fmla="*/ 215900 w 314325"/>
                <a:gd name="connsiteY7" fmla="*/ 368300 h 378099"/>
                <a:gd name="connsiteX8" fmla="*/ 184150 w 314325"/>
                <a:gd name="connsiteY8" fmla="*/ 377825 h 378099"/>
                <a:gd name="connsiteX9" fmla="*/ 117475 w 314325"/>
                <a:gd name="connsiteY9" fmla="*/ 374650 h 378099"/>
                <a:gd name="connsiteX10" fmla="*/ 101600 w 314325"/>
                <a:gd name="connsiteY10" fmla="*/ 346075 h 378099"/>
                <a:gd name="connsiteX11" fmla="*/ 88900 w 314325"/>
                <a:gd name="connsiteY11" fmla="*/ 327025 h 378099"/>
                <a:gd name="connsiteX12" fmla="*/ 76200 w 314325"/>
                <a:gd name="connsiteY12" fmla="*/ 307975 h 378099"/>
                <a:gd name="connsiteX13" fmla="*/ 63500 w 314325"/>
                <a:gd name="connsiteY13" fmla="*/ 288925 h 378099"/>
                <a:gd name="connsiteX14" fmla="*/ 57150 w 314325"/>
                <a:gd name="connsiteY14" fmla="*/ 269875 h 378099"/>
                <a:gd name="connsiteX15" fmla="*/ 44450 w 314325"/>
                <a:gd name="connsiteY15" fmla="*/ 250825 h 378099"/>
                <a:gd name="connsiteX16" fmla="*/ 38100 w 314325"/>
                <a:gd name="connsiteY16" fmla="*/ 231775 h 378099"/>
                <a:gd name="connsiteX17" fmla="*/ 31750 w 314325"/>
                <a:gd name="connsiteY17" fmla="*/ 206375 h 378099"/>
                <a:gd name="connsiteX18" fmla="*/ 19050 w 314325"/>
                <a:gd name="connsiteY18" fmla="*/ 168275 h 378099"/>
                <a:gd name="connsiteX19" fmla="*/ 6350 w 314325"/>
                <a:gd name="connsiteY19" fmla="*/ 130175 h 378099"/>
                <a:gd name="connsiteX20" fmla="*/ 0 w 314325"/>
                <a:gd name="connsiteY20" fmla="*/ 120650 h 378099"/>
                <a:gd name="connsiteX21" fmla="*/ 3175 w 314325"/>
                <a:gd name="connsiteY21" fmla="*/ 66675 h 378099"/>
                <a:gd name="connsiteX22" fmla="*/ 28575 w 314325"/>
                <a:gd name="connsiteY22" fmla="*/ 28575 h 378099"/>
                <a:gd name="connsiteX23" fmla="*/ 38100 w 314325"/>
                <a:gd name="connsiteY23" fmla="*/ 22225 h 378099"/>
                <a:gd name="connsiteX24" fmla="*/ 47625 w 314325"/>
                <a:gd name="connsiteY24" fmla="*/ 19050 h 378099"/>
                <a:gd name="connsiteX25" fmla="*/ 66675 w 314325"/>
                <a:gd name="connsiteY25" fmla="*/ 6350 h 378099"/>
                <a:gd name="connsiteX26" fmla="*/ 85725 w 314325"/>
                <a:gd name="connsiteY26" fmla="*/ 0 h 378099"/>
                <a:gd name="connsiteX27" fmla="*/ 168275 w 314325"/>
                <a:gd name="connsiteY27" fmla="*/ 3175 h 378099"/>
                <a:gd name="connsiteX28" fmla="*/ 187325 w 314325"/>
                <a:gd name="connsiteY28" fmla="*/ 9525 h 378099"/>
                <a:gd name="connsiteX29" fmla="*/ 196850 w 314325"/>
                <a:gd name="connsiteY29" fmla="*/ 15875 h 378099"/>
                <a:gd name="connsiteX30" fmla="*/ 215900 w 314325"/>
                <a:gd name="connsiteY30" fmla="*/ 22225 h 378099"/>
                <a:gd name="connsiteX31" fmla="*/ 244475 w 314325"/>
                <a:gd name="connsiteY31" fmla="*/ 41275 h 378099"/>
                <a:gd name="connsiteX32" fmla="*/ 254000 w 314325"/>
                <a:gd name="connsiteY32" fmla="*/ 44450 h 378099"/>
                <a:gd name="connsiteX33" fmla="*/ 260350 w 314325"/>
                <a:gd name="connsiteY33" fmla="*/ 53975 h 378099"/>
                <a:gd name="connsiteX34" fmla="*/ 279400 w 314325"/>
                <a:gd name="connsiteY34" fmla="*/ 66675 h 378099"/>
                <a:gd name="connsiteX35" fmla="*/ 285750 w 314325"/>
                <a:gd name="connsiteY35" fmla="*/ 85725 h 378099"/>
                <a:gd name="connsiteX36" fmla="*/ 292100 w 314325"/>
                <a:gd name="connsiteY36" fmla="*/ 95250 h 378099"/>
                <a:gd name="connsiteX37" fmla="*/ 301625 w 314325"/>
                <a:gd name="connsiteY37" fmla="*/ 114300 h 378099"/>
                <a:gd name="connsiteX38" fmla="*/ 307975 w 314325"/>
                <a:gd name="connsiteY38" fmla="*/ 142875 h 378099"/>
                <a:gd name="connsiteX39" fmla="*/ 314325 w 314325"/>
                <a:gd name="connsiteY39" fmla="*/ 177800 h 378099"/>
                <a:gd name="connsiteX40" fmla="*/ 311150 w 314325"/>
                <a:gd name="connsiteY40" fmla="*/ 231775 h 378099"/>
                <a:gd name="connsiteX41" fmla="*/ 307975 w 314325"/>
                <a:gd name="connsiteY41" fmla="*/ 241300 h 378099"/>
                <a:gd name="connsiteX42" fmla="*/ 304800 w 314325"/>
                <a:gd name="connsiteY42" fmla="*/ 254000 h 378099"/>
                <a:gd name="connsiteX43" fmla="*/ 298450 w 314325"/>
                <a:gd name="connsiteY43" fmla="*/ 279400 h 378099"/>
                <a:gd name="connsiteX44" fmla="*/ 285750 w 314325"/>
                <a:gd name="connsiteY44" fmla="*/ 307975 h 378099"/>
                <a:gd name="connsiteX45" fmla="*/ 282575 w 314325"/>
                <a:gd name="connsiteY45" fmla="*/ 317500 h 378099"/>
                <a:gd name="connsiteX46" fmla="*/ 273050 w 314325"/>
                <a:gd name="connsiteY46" fmla="*/ 339725 h 378099"/>
                <a:gd name="connsiteX47" fmla="*/ 266700 w 314325"/>
                <a:gd name="connsiteY47" fmla="*/ 342900 h 378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14325" h="378099">
                  <a:moveTo>
                    <a:pt x="304800" y="285750"/>
                  </a:moveTo>
                  <a:cubicBezTo>
                    <a:pt x="303742" y="291042"/>
                    <a:pt x="303520" y="296572"/>
                    <a:pt x="301625" y="301625"/>
                  </a:cubicBezTo>
                  <a:cubicBezTo>
                    <a:pt x="298400" y="310225"/>
                    <a:pt x="291365" y="313937"/>
                    <a:pt x="285750" y="320675"/>
                  </a:cubicBezTo>
                  <a:cubicBezTo>
                    <a:pt x="274703" y="333932"/>
                    <a:pt x="285512" y="328163"/>
                    <a:pt x="269875" y="333375"/>
                  </a:cubicBezTo>
                  <a:cubicBezTo>
                    <a:pt x="266700" y="335492"/>
                    <a:pt x="263048" y="337027"/>
                    <a:pt x="260350" y="339725"/>
                  </a:cubicBezTo>
                  <a:cubicBezTo>
                    <a:pt x="257652" y="342423"/>
                    <a:pt x="257236" y="347228"/>
                    <a:pt x="254000" y="349250"/>
                  </a:cubicBezTo>
                  <a:cubicBezTo>
                    <a:pt x="248324" y="352798"/>
                    <a:pt x="234950" y="355600"/>
                    <a:pt x="234950" y="355600"/>
                  </a:cubicBezTo>
                  <a:cubicBezTo>
                    <a:pt x="228600" y="359833"/>
                    <a:pt x="223140" y="365887"/>
                    <a:pt x="215900" y="368300"/>
                  </a:cubicBezTo>
                  <a:cubicBezTo>
                    <a:pt x="192710" y="376030"/>
                    <a:pt x="203344" y="373027"/>
                    <a:pt x="184150" y="377825"/>
                  </a:cubicBezTo>
                  <a:cubicBezTo>
                    <a:pt x="161925" y="376767"/>
                    <a:pt x="138901" y="380649"/>
                    <a:pt x="117475" y="374650"/>
                  </a:cubicBezTo>
                  <a:cubicBezTo>
                    <a:pt x="104541" y="371029"/>
                    <a:pt x="106477" y="354853"/>
                    <a:pt x="101600" y="346075"/>
                  </a:cubicBezTo>
                  <a:cubicBezTo>
                    <a:pt x="97894" y="339404"/>
                    <a:pt x="93133" y="333375"/>
                    <a:pt x="88900" y="327025"/>
                  </a:cubicBezTo>
                  <a:lnTo>
                    <a:pt x="76200" y="307975"/>
                  </a:lnTo>
                  <a:cubicBezTo>
                    <a:pt x="57820" y="280406"/>
                    <a:pt x="93886" y="319311"/>
                    <a:pt x="63500" y="288925"/>
                  </a:cubicBezTo>
                  <a:lnTo>
                    <a:pt x="57150" y="269875"/>
                  </a:lnTo>
                  <a:cubicBezTo>
                    <a:pt x="54737" y="262635"/>
                    <a:pt x="46863" y="258065"/>
                    <a:pt x="44450" y="250825"/>
                  </a:cubicBezTo>
                  <a:cubicBezTo>
                    <a:pt x="42333" y="244475"/>
                    <a:pt x="39723" y="238269"/>
                    <a:pt x="38100" y="231775"/>
                  </a:cubicBezTo>
                  <a:cubicBezTo>
                    <a:pt x="35983" y="223308"/>
                    <a:pt x="34510" y="214654"/>
                    <a:pt x="31750" y="206375"/>
                  </a:cubicBezTo>
                  <a:lnTo>
                    <a:pt x="19050" y="168275"/>
                  </a:lnTo>
                  <a:lnTo>
                    <a:pt x="6350" y="130175"/>
                  </a:lnTo>
                  <a:cubicBezTo>
                    <a:pt x="5143" y="126555"/>
                    <a:pt x="2117" y="123825"/>
                    <a:pt x="0" y="120650"/>
                  </a:cubicBezTo>
                  <a:cubicBezTo>
                    <a:pt x="1058" y="102658"/>
                    <a:pt x="844" y="84546"/>
                    <a:pt x="3175" y="66675"/>
                  </a:cubicBezTo>
                  <a:cubicBezTo>
                    <a:pt x="5394" y="49662"/>
                    <a:pt x="14144" y="38196"/>
                    <a:pt x="28575" y="28575"/>
                  </a:cubicBezTo>
                  <a:cubicBezTo>
                    <a:pt x="31750" y="26458"/>
                    <a:pt x="34687" y="23932"/>
                    <a:pt x="38100" y="22225"/>
                  </a:cubicBezTo>
                  <a:cubicBezTo>
                    <a:pt x="41093" y="20728"/>
                    <a:pt x="44450" y="20108"/>
                    <a:pt x="47625" y="19050"/>
                  </a:cubicBezTo>
                  <a:cubicBezTo>
                    <a:pt x="53975" y="14817"/>
                    <a:pt x="59435" y="8763"/>
                    <a:pt x="66675" y="6350"/>
                  </a:cubicBezTo>
                  <a:lnTo>
                    <a:pt x="85725" y="0"/>
                  </a:lnTo>
                  <a:cubicBezTo>
                    <a:pt x="113242" y="1058"/>
                    <a:pt x="140858" y="605"/>
                    <a:pt x="168275" y="3175"/>
                  </a:cubicBezTo>
                  <a:cubicBezTo>
                    <a:pt x="174939" y="3800"/>
                    <a:pt x="187325" y="9525"/>
                    <a:pt x="187325" y="9525"/>
                  </a:cubicBezTo>
                  <a:cubicBezTo>
                    <a:pt x="190500" y="11642"/>
                    <a:pt x="193363" y="14325"/>
                    <a:pt x="196850" y="15875"/>
                  </a:cubicBezTo>
                  <a:cubicBezTo>
                    <a:pt x="202967" y="18593"/>
                    <a:pt x="215900" y="22225"/>
                    <a:pt x="215900" y="22225"/>
                  </a:cubicBezTo>
                  <a:lnTo>
                    <a:pt x="244475" y="41275"/>
                  </a:lnTo>
                  <a:cubicBezTo>
                    <a:pt x="247260" y="43131"/>
                    <a:pt x="250825" y="43392"/>
                    <a:pt x="254000" y="44450"/>
                  </a:cubicBezTo>
                  <a:cubicBezTo>
                    <a:pt x="256117" y="47625"/>
                    <a:pt x="257478" y="51462"/>
                    <a:pt x="260350" y="53975"/>
                  </a:cubicBezTo>
                  <a:cubicBezTo>
                    <a:pt x="266093" y="59001"/>
                    <a:pt x="279400" y="66675"/>
                    <a:pt x="279400" y="66675"/>
                  </a:cubicBezTo>
                  <a:cubicBezTo>
                    <a:pt x="281517" y="73025"/>
                    <a:pt x="282037" y="80156"/>
                    <a:pt x="285750" y="85725"/>
                  </a:cubicBezTo>
                  <a:cubicBezTo>
                    <a:pt x="287867" y="88900"/>
                    <a:pt x="290393" y="91837"/>
                    <a:pt x="292100" y="95250"/>
                  </a:cubicBezTo>
                  <a:cubicBezTo>
                    <a:pt x="305245" y="121540"/>
                    <a:pt x="283427" y="87003"/>
                    <a:pt x="301625" y="114300"/>
                  </a:cubicBezTo>
                  <a:cubicBezTo>
                    <a:pt x="310362" y="166720"/>
                    <a:pt x="300159" y="111611"/>
                    <a:pt x="307975" y="142875"/>
                  </a:cubicBezTo>
                  <a:cubicBezTo>
                    <a:pt x="310194" y="151750"/>
                    <a:pt x="312910" y="169308"/>
                    <a:pt x="314325" y="177800"/>
                  </a:cubicBezTo>
                  <a:cubicBezTo>
                    <a:pt x="313267" y="195792"/>
                    <a:pt x="312943" y="213842"/>
                    <a:pt x="311150" y="231775"/>
                  </a:cubicBezTo>
                  <a:cubicBezTo>
                    <a:pt x="310817" y="235105"/>
                    <a:pt x="308894" y="238082"/>
                    <a:pt x="307975" y="241300"/>
                  </a:cubicBezTo>
                  <a:cubicBezTo>
                    <a:pt x="306776" y="245496"/>
                    <a:pt x="305747" y="249740"/>
                    <a:pt x="304800" y="254000"/>
                  </a:cubicBezTo>
                  <a:cubicBezTo>
                    <a:pt x="303351" y="260521"/>
                    <a:pt x="301854" y="272592"/>
                    <a:pt x="298450" y="279400"/>
                  </a:cubicBezTo>
                  <a:cubicBezTo>
                    <a:pt x="283356" y="309589"/>
                    <a:pt x="302132" y="258828"/>
                    <a:pt x="285750" y="307975"/>
                  </a:cubicBezTo>
                  <a:lnTo>
                    <a:pt x="282575" y="317500"/>
                  </a:lnTo>
                  <a:cubicBezTo>
                    <a:pt x="278932" y="328430"/>
                    <a:pt x="281421" y="331354"/>
                    <a:pt x="273050" y="339725"/>
                  </a:cubicBezTo>
                  <a:cubicBezTo>
                    <a:pt x="271377" y="341398"/>
                    <a:pt x="268817" y="341842"/>
                    <a:pt x="266700" y="342900"/>
                  </a:cubicBezTo>
                </a:path>
              </a:pathLst>
            </a:custGeom>
            <a:noFill/>
            <a:ln w="635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 Unicode MS" pitchFamily="50" charset="-128"/>
                <a:ea typeface="Arial Unicode MS" pitchFamily="50" charset="-128"/>
                <a:cs typeface="Arial Unicode MS" pitchFamily="50" charset="-128"/>
              </a:endParaRPr>
            </a:p>
          </p:txBody>
        </p:sp>
        <p:sp>
          <p:nvSpPr>
            <p:cNvPr id="54" name="フリーフォーム 53"/>
            <p:cNvSpPr/>
            <p:nvPr/>
          </p:nvSpPr>
          <p:spPr>
            <a:xfrm>
              <a:off x="4373400" y="3699202"/>
              <a:ext cx="355713" cy="425450"/>
            </a:xfrm>
            <a:custGeom>
              <a:avLst/>
              <a:gdLst>
                <a:gd name="connsiteX0" fmla="*/ 307975 w 355713"/>
                <a:gd name="connsiteY0" fmla="*/ 38100 h 425450"/>
                <a:gd name="connsiteX1" fmla="*/ 314325 w 355713"/>
                <a:gd name="connsiteY1" fmla="*/ 53975 h 425450"/>
                <a:gd name="connsiteX2" fmla="*/ 320675 w 355713"/>
                <a:gd name="connsiteY2" fmla="*/ 73025 h 425450"/>
                <a:gd name="connsiteX3" fmla="*/ 330200 w 355713"/>
                <a:gd name="connsiteY3" fmla="*/ 101600 h 425450"/>
                <a:gd name="connsiteX4" fmla="*/ 342900 w 355713"/>
                <a:gd name="connsiteY4" fmla="*/ 139700 h 425450"/>
                <a:gd name="connsiteX5" fmla="*/ 346075 w 355713"/>
                <a:gd name="connsiteY5" fmla="*/ 149225 h 425450"/>
                <a:gd name="connsiteX6" fmla="*/ 349250 w 355713"/>
                <a:gd name="connsiteY6" fmla="*/ 158750 h 425450"/>
                <a:gd name="connsiteX7" fmla="*/ 355600 w 355713"/>
                <a:gd name="connsiteY7" fmla="*/ 196850 h 425450"/>
                <a:gd name="connsiteX8" fmla="*/ 349250 w 355713"/>
                <a:gd name="connsiteY8" fmla="*/ 260350 h 425450"/>
                <a:gd name="connsiteX9" fmla="*/ 342900 w 355713"/>
                <a:gd name="connsiteY9" fmla="*/ 269875 h 425450"/>
                <a:gd name="connsiteX10" fmla="*/ 333375 w 355713"/>
                <a:gd name="connsiteY10" fmla="*/ 276225 h 425450"/>
                <a:gd name="connsiteX11" fmla="*/ 330200 w 355713"/>
                <a:gd name="connsiteY11" fmla="*/ 285750 h 425450"/>
                <a:gd name="connsiteX12" fmla="*/ 311150 w 355713"/>
                <a:gd name="connsiteY12" fmla="*/ 301625 h 425450"/>
                <a:gd name="connsiteX13" fmla="*/ 292100 w 355713"/>
                <a:gd name="connsiteY13" fmla="*/ 314325 h 425450"/>
                <a:gd name="connsiteX14" fmla="*/ 273050 w 355713"/>
                <a:gd name="connsiteY14" fmla="*/ 330200 h 425450"/>
                <a:gd name="connsiteX15" fmla="*/ 254000 w 355713"/>
                <a:gd name="connsiteY15" fmla="*/ 342900 h 425450"/>
                <a:gd name="connsiteX16" fmla="*/ 244475 w 355713"/>
                <a:gd name="connsiteY16" fmla="*/ 349250 h 425450"/>
                <a:gd name="connsiteX17" fmla="*/ 238125 w 355713"/>
                <a:gd name="connsiteY17" fmla="*/ 358775 h 425450"/>
                <a:gd name="connsiteX18" fmla="*/ 228600 w 355713"/>
                <a:gd name="connsiteY18" fmla="*/ 365125 h 425450"/>
                <a:gd name="connsiteX19" fmla="*/ 206375 w 355713"/>
                <a:gd name="connsiteY19" fmla="*/ 387350 h 425450"/>
                <a:gd name="connsiteX20" fmla="*/ 200025 w 355713"/>
                <a:gd name="connsiteY20" fmla="*/ 396875 h 425450"/>
                <a:gd name="connsiteX21" fmla="*/ 180975 w 355713"/>
                <a:gd name="connsiteY21" fmla="*/ 406400 h 425450"/>
                <a:gd name="connsiteX22" fmla="*/ 161925 w 355713"/>
                <a:gd name="connsiteY22" fmla="*/ 415925 h 425450"/>
                <a:gd name="connsiteX23" fmla="*/ 139700 w 355713"/>
                <a:gd name="connsiteY23" fmla="*/ 425450 h 425450"/>
                <a:gd name="connsiteX24" fmla="*/ 76200 w 355713"/>
                <a:gd name="connsiteY24" fmla="*/ 422275 h 425450"/>
                <a:gd name="connsiteX25" fmla="*/ 66675 w 355713"/>
                <a:gd name="connsiteY25" fmla="*/ 419100 h 425450"/>
                <a:gd name="connsiteX26" fmla="*/ 53975 w 355713"/>
                <a:gd name="connsiteY26" fmla="*/ 400050 h 425450"/>
                <a:gd name="connsiteX27" fmla="*/ 47625 w 355713"/>
                <a:gd name="connsiteY27" fmla="*/ 390525 h 425450"/>
                <a:gd name="connsiteX28" fmla="*/ 41275 w 355713"/>
                <a:gd name="connsiteY28" fmla="*/ 361950 h 425450"/>
                <a:gd name="connsiteX29" fmla="*/ 34925 w 355713"/>
                <a:gd name="connsiteY29" fmla="*/ 336550 h 425450"/>
                <a:gd name="connsiteX30" fmla="*/ 28575 w 355713"/>
                <a:gd name="connsiteY30" fmla="*/ 317500 h 425450"/>
                <a:gd name="connsiteX31" fmla="*/ 25400 w 355713"/>
                <a:gd name="connsiteY31" fmla="*/ 307975 h 425450"/>
                <a:gd name="connsiteX32" fmla="*/ 9525 w 355713"/>
                <a:gd name="connsiteY32" fmla="*/ 260350 h 425450"/>
                <a:gd name="connsiteX33" fmla="*/ 3175 w 355713"/>
                <a:gd name="connsiteY33" fmla="*/ 231775 h 425450"/>
                <a:gd name="connsiteX34" fmla="*/ 0 w 355713"/>
                <a:gd name="connsiteY34" fmla="*/ 196850 h 425450"/>
                <a:gd name="connsiteX35" fmla="*/ 3175 w 355713"/>
                <a:gd name="connsiteY35" fmla="*/ 142875 h 425450"/>
                <a:gd name="connsiteX36" fmla="*/ 15875 w 355713"/>
                <a:gd name="connsiteY36" fmla="*/ 114300 h 425450"/>
                <a:gd name="connsiteX37" fmla="*/ 25400 w 355713"/>
                <a:gd name="connsiteY37" fmla="*/ 95250 h 425450"/>
                <a:gd name="connsiteX38" fmla="*/ 34925 w 355713"/>
                <a:gd name="connsiteY38" fmla="*/ 85725 h 425450"/>
                <a:gd name="connsiteX39" fmla="*/ 47625 w 355713"/>
                <a:gd name="connsiteY39" fmla="*/ 66675 h 425450"/>
                <a:gd name="connsiteX40" fmla="*/ 53975 w 355713"/>
                <a:gd name="connsiteY40" fmla="*/ 57150 h 425450"/>
                <a:gd name="connsiteX41" fmla="*/ 63500 w 355713"/>
                <a:gd name="connsiteY41" fmla="*/ 53975 h 425450"/>
                <a:gd name="connsiteX42" fmla="*/ 66675 w 355713"/>
                <a:gd name="connsiteY42" fmla="*/ 44450 h 425450"/>
                <a:gd name="connsiteX43" fmla="*/ 85725 w 355713"/>
                <a:gd name="connsiteY43" fmla="*/ 31750 h 425450"/>
                <a:gd name="connsiteX44" fmla="*/ 95250 w 355713"/>
                <a:gd name="connsiteY44" fmla="*/ 25400 h 425450"/>
                <a:gd name="connsiteX45" fmla="*/ 114300 w 355713"/>
                <a:gd name="connsiteY45" fmla="*/ 12700 h 425450"/>
                <a:gd name="connsiteX46" fmla="*/ 133350 w 355713"/>
                <a:gd name="connsiteY46" fmla="*/ 6350 h 425450"/>
                <a:gd name="connsiteX47" fmla="*/ 196850 w 355713"/>
                <a:gd name="connsiteY47" fmla="*/ 0 h 425450"/>
                <a:gd name="connsiteX48" fmla="*/ 241300 w 355713"/>
                <a:gd name="connsiteY48" fmla="*/ 3175 h 425450"/>
                <a:gd name="connsiteX49" fmla="*/ 250825 w 355713"/>
                <a:gd name="connsiteY49" fmla="*/ 6350 h 425450"/>
                <a:gd name="connsiteX50" fmla="*/ 273050 w 355713"/>
                <a:gd name="connsiteY50" fmla="*/ 12700 h 425450"/>
                <a:gd name="connsiteX51" fmla="*/ 282575 w 355713"/>
                <a:gd name="connsiteY51" fmla="*/ 22225 h 425450"/>
                <a:gd name="connsiteX52" fmla="*/ 292100 w 355713"/>
                <a:gd name="connsiteY52" fmla="*/ 28575 h 425450"/>
                <a:gd name="connsiteX53" fmla="*/ 295275 w 355713"/>
                <a:gd name="connsiteY53" fmla="*/ 38100 h 425450"/>
                <a:gd name="connsiteX54" fmla="*/ 307975 w 355713"/>
                <a:gd name="connsiteY54" fmla="*/ 38100 h 42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55713" h="425450">
                  <a:moveTo>
                    <a:pt x="307975" y="38100"/>
                  </a:moveTo>
                  <a:cubicBezTo>
                    <a:pt x="311150" y="40746"/>
                    <a:pt x="312377" y="48619"/>
                    <a:pt x="314325" y="53975"/>
                  </a:cubicBezTo>
                  <a:cubicBezTo>
                    <a:pt x="316612" y="60265"/>
                    <a:pt x="318558" y="66675"/>
                    <a:pt x="320675" y="73025"/>
                  </a:cubicBezTo>
                  <a:lnTo>
                    <a:pt x="330200" y="101600"/>
                  </a:lnTo>
                  <a:lnTo>
                    <a:pt x="342900" y="139700"/>
                  </a:lnTo>
                  <a:lnTo>
                    <a:pt x="346075" y="149225"/>
                  </a:lnTo>
                  <a:cubicBezTo>
                    <a:pt x="347133" y="152400"/>
                    <a:pt x="348594" y="155468"/>
                    <a:pt x="349250" y="158750"/>
                  </a:cubicBezTo>
                  <a:cubicBezTo>
                    <a:pt x="353893" y="181963"/>
                    <a:pt x="351662" y="169283"/>
                    <a:pt x="355600" y="196850"/>
                  </a:cubicBezTo>
                  <a:cubicBezTo>
                    <a:pt x="355414" y="200004"/>
                    <a:pt x="357533" y="243785"/>
                    <a:pt x="349250" y="260350"/>
                  </a:cubicBezTo>
                  <a:cubicBezTo>
                    <a:pt x="347543" y="263763"/>
                    <a:pt x="345598" y="267177"/>
                    <a:pt x="342900" y="269875"/>
                  </a:cubicBezTo>
                  <a:cubicBezTo>
                    <a:pt x="340202" y="272573"/>
                    <a:pt x="336550" y="274108"/>
                    <a:pt x="333375" y="276225"/>
                  </a:cubicBezTo>
                  <a:cubicBezTo>
                    <a:pt x="332317" y="279400"/>
                    <a:pt x="332056" y="282965"/>
                    <a:pt x="330200" y="285750"/>
                  </a:cubicBezTo>
                  <a:cubicBezTo>
                    <a:pt x="323243" y="296185"/>
                    <a:pt x="319935" y="294304"/>
                    <a:pt x="311150" y="301625"/>
                  </a:cubicBezTo>
                  <a:cubicBezTo>
                    <a:pt x="295295" y="314838"/>
                    <a:pt x="308839" y="308745"/>
                    <a:pt x="292100" y="314325"/>
                  </a:cubicBezTo>
                  <a:cubicBezTo>
                    <a:pt x="258063" y="337016"/>
                    <a:pt x="309720" y="301679"/>
                    <a:pt x="273050" y="330200"/>
                  </a:cubicBezTo>
                  <a:cubicBezTo>
                    <a:pt x="267026" y="334885"/>
                    <a:pt x="260350" y="338667"/>
                    <a:pt x="254000" y="342900"/>
                  </a:cubicBezTo>
                  <a:lnTo>
                    <a:pt x="244475" y="349250"/>
                  </a:lnTo>
                  <a:cubicBezTo>
                    <a:pt x="242358" y="352425"/>
                    <a:pt x="240823" y="356077"/>
                    <a:pt x="238125" y="358775"/>
                  </a:cubicBezTo>
                  <a:cubicBezTo>
                    <a:pt x="235427" y="361473"/>
                    <a:pt x="231113" y="362253"/>
                    <a:pt x="228600" y="365125"/>
                  </a:cubicBezTo>
                  <a:cubicBezTo>
                    <a:pt x="207622" y="389100"/>
                    <a:pt x="225956" y="380823"/>
                    <a:pt x="206375" y="387350"/>
                  </a:cubicBezTo>
                  <a:cubicBezTo>
                    <a:pt x="204258" y="390525"/>
                    <a:pt x="202723" y="394177"/>
                    <a:pt x="200025" y="396875"/>
                  </a:cubicBezTo>
                  <a:cubicBezTo>
                    <a:pt x="193870" y="403030"/>
                    <a:pt x="188722" y="403818"/>
                    <a:pt x="180975" y="406400"/>
                  </a:cubicBezTo>
                  <a:cubicBezTo>
                    <a:pt x="153678" y="424598"/>
                    <a:pt x="188215" y="402780"/>
                    <a:pt x="161925" y="415925"/>
                  </a:cubicBezTo>
                  <a:cubicBezTo>
                    <a:pt x="139999" y="426888"/>
                    <a:pt x="166131" y="418842"/>
                    <a:pt x="139700" y="425450"/>
                  </a:cubicBezTo>
                  <a:cubicBezTo>
                    <a:pt x="118533" y="424392"/>
                    <a:pt x="97313" y="424111"/>
                    <a:pt x="76200" y="422275"/>
                  </a:cubicBezTo>
                  <a:cubicBezTo>
                    <a:pt x="72866" y="421985"/>
                    <a:pt x="69042" y="421467"/>
                    <a:pt x="66675" y="419100"/>
                  </a:cubicBezTo>
                  <a:cubicBezTo>
                    <a:pt x="61279" y="413704"/>
                    <a:pt x="58208" y="406400"/>
                    <a:pt x="53975" y="400050"/>
                  </a:cubicBezTo>
                  <a:cubicBezTo>
                    <a:pt x="51858" y="396875"/>
                    <a:pt x="48832" y="394145"/>
                    <a:pt x="47625" y="390525"/>
                  </a:cubicBezTo>
                  <a:cubicBezTo>
                    <a:pt x="40865" y="370245"/>
                    <a:pt x="47980" y="393242"/>
                    <a:pt x="41275" y="361950"/>
                  </a:cubicBezTo>
                  <a:cubicBezTo>
                    <a:pt x="39446" y="353416"/>
                    <a:pt x="37042" y="345017"/>
                    <a:pt x="34925" y="336550"/>
                  </a:cubicBezTo>
                  <a:cubicBezTo>
                    <a:pt x="33302" y="330056"/>
                    <a:pt x="30692" y="323850"/>
                    <a:pt x="28575" y="317500"/>
                  </a:cubicBezTo>
                  <a:lnTo>
                    <a:pt x="25400" y="307975"/>
                  </a:lnTo>
                  <a:lnTo>
                    <a:pt x="9525" y="260350"/>
                  </a:lnTo>
                  <a:cubicBezTo>
                    <a:pt x="7283" y="253624"/>
                    <a:pt x="4433" y="238066"/>
                    <a:pt x="3175" y="231775"/>
                  </a:cubicBezTo>
                  <a:cubicBezTo>
                    <a:pt x="2117" y="220133"/>
                    <a:pt x="0" y="208540"/>
                    <a:pt x="0" y="196850"/>
                  </a:cubicBezTo>
                  <a:cubicBezTo>
                    <a:pt x="0" y="178827"/>
                    <a:pt x="844" y="160746"/>
                    <a:pt x="3175" y="142875"/>
                  </a:cubicBezTo>
                  <a:cubicBezTo>
                    <a:pt x="6066" y="120711"/>
                    <a:pt x="8472" y="129106"/>
                    <a:pt x="15875" y="114300"/>
                  </a:cubicBezTo>
                  <a:cubicBezTo>
                    <a:pt x="23035" y="99981"/>
                    <a:pt x="14026" y="108899"/>
                    <a:pt x="25400" y="95250"/>
                  </a:cubicBezTo>
                  <a:cubicBezTo>
                    <a:pt x="28275" y="91801"/>
                    <a:pt x="32168" y="89269"/>
                    <a:pt x="34925" y="85725"/>
                  </a:cubicBezTo>
                  <a:cubicBezTo>
                    <a:pt x="39610" y="79701"/>
                    <a:pt x="43392" y="73025"/>
                    <a:pt x="47625" y="66675"/>
                  </a:cubicBezTo>
                  <a:cubicBezTo>
                    <a:pt x="49742" y="63500"/>
                    <a:pt x="50355" y="58357"/>
                    <a:pt x="53975" y="57150"/>
                  </a:cubicBezTo>
                  <a:lnTo>
                    <a:pt x="63500" y="53975"/>
                  </a:lnTo>
                  <a:cubicBezTo>
                    <a:pt x="64558" y="50800"/>
                    <a:pt x="64308" y="46817"/>
                    <a:pt x="66675" y="44450"/>
                  </a:cubicBezTo>
                  <a:cubicBezTo>
                    <a:pt x="72071" y="39054"/>
                    <a:pt x="79375" y="35983"/>
                    <a:pt x="85725" y="31750"/>
                  </a:cubicBezTo>
                  <a:lnTo>
                    <a:pt x="95250" y="25400"/>
                  </a:lnTo>
                  <a:lnTo>
                    <a:pt x="114300" y="12700"/>
                  </a:lnTo>
                  <a:cubicBezTo>
                    <a:pt x="119869" y="8987"/>
                    <a:pt x="127000" y="8467"/>
                    <a:pt x="133350" y="6350"/>
                  </a:cubicBezTo>
                  <a:cubicBezTo>
                    <a:pt x="149088" y="1104"/>
                    <a:pt x="190241" y="441"/>
                    <a:pt x="196850" y="0"/>
                  </a:cubicBezTo>
                  <a:cubicBezTo>
                    <a:pt x="211667" y="1058"/>
                    <a:pt x="226547" y="1439"/>
                    <a:pt x="241300" y="3175"/>
                  </a:cubicBezTo>
                  <a:cubicBezTo>
                    <a:pt x="244624" y="3566"/>
                    <a:pt x="247607" y="5431"/>
                    <a:pt x="250825" y="6350"/>
                  </a:cubicBezTo>
                  <a:cubicBezTo>
                    <a:pt x="278732" y="14323"/>
                    <a:pt x="250212" y="5087"/>
                    <a:pt x="273050" y="12700"/>
                  </a:cubicBezTo>
                  <a:cubicBezTo>
                    <a:pt x="276225" y="15875"/>
                    <a:pt x="279126" y="19350"/>
                    <a:pt x="282575" y="22225"/>
                  </a:cubicBezTo>
                  <a:cubicBezTo>
                    <a:pt x="285506" y="24668"/>
                    <a:pt x="289716" y="25595"/>
                    <a:pt x="292100" y="28575"/>
                  </a:cubicBezTo>
                  <a:cubicBezTo>
                    <a:pt x="294191" y="31188"/>
                    <a:pt x="293184" y="35487"/>
                    <a:pt x="295275" y="38100"/>
                  </a:cubicBezTo>
                  <a:cubicBezTo>
                    <a:pt x="315709" y="63642"/>
                    <a:pt x="304800" y="35454"/>
                    <a:pt x="307975" y="38100"/>
                  </a:cubicBezTo>
                  <a:close/>
                </a:path>
              </a:pathLst>
            </a:custGeom>
            <a:noFill/>
            <a:ln w="635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Arial Unicode MS" pitchFamily="50" charset="-128"/>
                <a:ea typeface="Arial Unicode MS" pitchFamily="50" charset="-128"/>
                <a:cs typeface="Arial Unicode MS" pitchFamily="50" charset="-128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-28000" contras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581128"/>
            <a:ext cx="2016224" cy="1772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フリーフォーム 23"/>
          <p:cNvSpPr/>
          <p:nvPr/>
        </p:nvSpPr>
        <p:spPr>
          <a:xfrm>
            <a:off x="2382840" y="4746973"/>
            <a:ext cx="288032" cy="358278"/>
          </a:xfrm>
          <a:custGeom>
            <a:avLst/>
            <a:gdLst>
              <a:gd name="connsiteX0" fmla="*/ 304800 w 314325"/>
              <a:gd name="connsiteY0" fmla="*/ 285750 h 378099"/>
              <a:gd name="connsiteX1" fmla="*/ 301625 w 314325"/>
              <a:gd name="connsiteY1" fmla="*/ 301625 h 378099"/>
              <a:gd name="connsiteX2" fmla="*/ 285750 w 314325"/>
              <a:gd name="connsiteY2" fmla="*/ 320675 h 378099"/>
              <a:gd name="connsiteX3" fmla="*/ 269875 w 314325"/>
              <a:gd name="connsiteY3" fmla="*/ 333375 h 378099"/>
              <a:gd name="connsiteX4" fmla="*/ 260350 w 314325"/>
              <a:gd name="connsiteY4" fmla="*/ 339725 h 378099"/>
              <a:gd name="connsiteX5" fmla="*/ 254000 w 314325"/>
              <a:gd name="connsiteY5" fmla="*/ 349250 h 378099"/>
              <a:gd name="connsiteX6" fmla="*/ 234950 w 314325"/>
              <a:gd name="connsiteY6" fmla="*/ 355600 h 378099"/>
              <a:gd name="connsiteX7" fmla="*/ 215900 w 314325"/>
              <a:gd name="connsiteY7" fmla="*/ 368300 h 378099"/>
              <a:gd name="connsiteX8" fmla="*/ 184150 w 314325"/>
              <a:gd name="connsiteY8" fmla="*/ 377825 h 378099"/>
              <a:gd name="connsiteX9" fmla="*/ 117475 w 314325"/>
              <a:gd name="connsiteY9" fmla="*/ 374650 h 378099"/>
              <a:gd name="connsiteX10" fmla="*/ 101600 w 314325"/>
              <a:gd name="connsiteY10" fmla="*/ 346075 h 378099"/>
              <a:gd name="connsiteX11" fmla="*/ 88900 w 314325"/>
              <a:gd name="connsiteY11" fmla="*/ 327025 h 378099"/>
              <a:gd name="connsiteX12" fmla="*/ 76200 w 314325"/>
              <a:gd name="connsiteY12" fmla="*/ 307975 h 378099"/>
              <a:gd name="connsiteX13" fmla="*/ 63500 w 314325"/>
              <a:gd name="connsiteY13" fmla="*/ 288925 h 378099"/>
              <a:gd name="connsiteX14" fmla="*/ 57150 w 314325"/>
              <a:gd name="connsiteY14" fmla="*/ 269875 h 378099"/>
              <a:gd name="connsiteX15" fmla="*/ 44450 w 314325"/>
              <a:gd name="connsiteY15" fmla="*/ 250825 h 378099"/>
              <a:gd name="connsiteX16" fmla="*/ 38100 w 314325"/>
              <a:gd name="connsiteY16" fmla="*/ 231775 h 378099"/>
              <a:gd name="connsiteX17" fmla="*/ 31750 w 314325"/>
              <a:gd name="connsiteY17" fmla="*/ 206375 h 378099"/>
              <a:gd name="connsiteX18" fmla="*/ 19050 w 314325"/>
              <a:gd name="connsiteY18" fmla="*/ 168275 h 378099"/>
              <a:gd name="connsiteX19" fmla="*/ 6350 w 314325"/>
              <a:gd name="connsiteY19" fmla="*/ 130175 h 378099"/>
              <a:gd name="connsiteX20" fmla="*/ 0 w 314325"/>
              <a:gd name="connsiteY20" fmla="*/ 120650 h 378099"/>
              <a:gd name="connsiteX21" fmla="*/ 3175 w 314325"/>
              <a:gd name="connsiteY21" fmla="*/ 66675 h 378099"/>
              <a:gd name="connsiteX22" fmla="*/ 28575 w 314325"/>
              <a:gd name="connsiteY22" fmla="*/ 28575 h 378099"/>
              <a:gd name="connsiteX23" fmla="*/ 38100 w 314325"/>
              <a:gd name="connsiteY23" fmla="*/ 22225 h 378099"/>
              <a:gd name="connsiteX24" fmla="*/ 47625 w 314325"/>
              <a:gd name="connsiteY24" fmla="*/ 19050 h 378099"/>
              <a:gd name="connsiteX25" fmla="*/ 66675 w 314325"/>
              <a:gd name="connsiteY25" fmla="*/ 6350 h 378099"/>
              <a:gd name="connsiteX26" fmla="*/ 85725 w 314325"/>
              <a:gd name="connsiteY26" fmla="*/ 0 h 378099"/>
              <a:gd name="connsiteX27" fmla="*/ 168275 w 314325"/>
              <a:gd name="connsiteY27" fmla="*/ 3175 h 378099"/>
              <a:gd name="connsiteX28" fmla="*/ 187325 w 314325"/>
              <a:gd name="connsiteY28" fmla="*/ 9525 h 378099"/>
              <a:gd name="connsiteX29" fmla="*/ 196850 w 314325"/>
              <a:gd name="connsiteY29" fmla="*/ 15875 h 378099"/>
              <a:gd name="connsiteX30" fmla="*/ 215900 w 314325"/>
              <a:gd name="connsiteY30" fmla="*/ 22225 h 378099"/>
              <a:gd name="connsiteX31" fmla="*/ 244475 w 314325"/>
              <a:gd name="connsiteY31" fmla="*/ 41275 h 378099"/>
              <a:gd name="connsiteX32" fmla="*/ 254000 w 314325"/>
              <a:gd name="connsiteY32" fmla="*/ 44450 h 378099"/>
              <a:gd name="connsiteX33" fmla="*/ 260350 w 314325"/>
              <a:gd name="connsiteY33" fmla="*/ 53975 h 378099"/>
              <a:gd name="connsiteX34" fmla="*/ 279400 w 314325"/>
              <a:gd name="connsiteY34" fmla="*/ 66675 h 378099"/>
              <a:gd name="connsiteX35" fmla="*/ 285750 w 314325"/>
              <a:gd name="connsiteY35" fmla="*/ 85725 h 378099"/>
              <a:gd name="connsiteX36" fmla="*/ 292100 w 314325"/>
              <a:gd name="connsiteY36" fmla="*/ 95250 h 378099"/>
              <a:gd name="connsiteX37" fmla="*/ 301625 w 314325"/>
              <a:gd name="connsiteY37" fmla="*/ 114300 h 378099"/>
              <a:gd name="connsiteX38" fmla="*/ 307975 w 314325"/>
              <a:gd name="connsiteY38" fmla="*/ 142875 h 378099"/>
              <a:gd name="connsiteX39" fmla="*/ 314325 w 314325"/>
              <a:gd name="connsiteY39" fmla="*/ 177800 h 378099"/>
              <a:gd name="connsiteX40" fmla="*/ 311150 w 314325"/>
              <a:gd name="connsiteY40" fmla="*/ 231775 h 378099"/>
              <a:gd name="connsiteX41" fmla="*/ 307975 w 314325"/>
              <a:gd name="connsiteY41" fmla="*/ 241300 h 378099"/>
              <a:gd name="connsiteX42" fmla="*/ 304800 w 314325"/>
              <a:gd name="connsiteY42" fmla="*/ 254000 h 378099"/>
              <a:gd name="connsiteX43" fmla="*/ 298450 w 314325"/>
              <a:gd name="connsiteY43" fmla="*/ 279400 h 378099"/>
              <a:gd name="connsiteX44" fmla="*/ 285750 w 314325"/>
              <a:gd name="connsiteY44" fmla="*/ 307975 h 378099"/>
              <a:gd name="connsiteX45" fmla="*/ 282575 w 314325"/>
              <a:gd name="connsiteY45" fmla="*/ 317500 h 378099"/>
              <a:gd name="connsiteX46" fmla="*/ 273050 w 314325"/>
              <a:gd name="connsiteY46" fmla="*/ 339725 h 378099"/>
              <a:gd name="connsiteX47" fmla="*/ 266700 w 314325"/>
              <a:gd name="connsiteY47" fmla="*/ 342900 h 37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14325" h="378099">
                <a:moveTo>
                  <a:pt x="304800" y="285750"/>
                </a:moveTo>
                <a:cubicBezTo>
                  <a:pt x="303742" y="291042"/>
                  <a:pt x="303520" y="296572"/>
                  <a:pt x="301625" y="301625"/>
                </a:cubicBezTo>
                <a:cubicBezTo>
                  <a:pt x="298400" y="310225"/>
                  <a:pt x="291365" y="313937"/>
                  <a:pt x="285750" y="320675"/>
                </a:cubicBezTo>
                <a:cubicBezTo>
                  <a:pt x="274703" y="333932"/>
                  <a:pt x="285512" y="328163"/>
                  <a:pt x="269875" y="333375"/>
                </a:cubicBezTo>
                <a:cubicBezTo>
                  <a:pt x="266700" y="335492"/>
                  <a:pt x="263048" y="337027"/>
                  <a:pt x="260350" y="339725"/>
                </a:cubicBezTo>
                <a:cubicBezTo>
                  <a:pt x="257652" y="342423"/>
                  <a:pt x="257236" y="347228"/>
                  <a:pt x="254000" y="349250"/>
                </a:cubicBezTo>
                <a:cubicBezTo>
                  <a:pt x="248324" y="352798"/>
                  <a:pt x="234950" y="355600"/>
                  <a:pt x="234950" y="355600"/>
                </a:cubicBezTo>
                <a:cubicBezTo>
                  <a:pt x="228600" y="359833"/>
                  <a:pt x="223140" y="365887"/>
                  <a:pt x="215900" y="368300"/>
                </a:cubicBezTo>
                <a:cubicBezTo>
                  <a:pt x="192710" y="376030"/>
                  <a:pt x="203344" y="373027"/>
                  <a:pt x="184150" y="377825"/>
                </a:cubicBezTo>
                <a:cubicBezTo>
                  <a:pt x="161925" y="376767"/>
                  <a:pt x="138901" y="380649"/>
                  <a:pt x="117475" y="374650"/>
                </a:cubicBezTo>
                <a:cubicBezTo>
                  <a:pt x="104541" y="371029"/>
                  <a:pt x="106477" y="354853"/>
                  <a:pt x="101600" y="346075"/>
                </a:cubicBezTo>
                <a:cubicBezTo>
                  <a:pt x="97894" y="339404"/>
                  <a:pt x="93133" y="333375"/>
                  <a:pt x="88900" y="327025"/>
                </a:cubicBezTo>
                <a:lnTo>
                  <a:pt x="76200" y="307975"/>
                </a:lnTo>
                <a:cubicBezTo>
                  <a:pt x="57820" y="280406"/>
                  <a:pt x="93886" y="319311"/>
                  <a:pt x="63500" y="288925"/>
                </a:cubicBezTo>
                <a:lnTo>
                  <a:pt x="57150" y="269875"/>
                </a:lnTo>
                <a:cubicBezTo>
                  <a:pt x="54737" y="262635"/>
                  <a:pt x="46863" y="258065"/>
                  <a:pt x="44450" y="250825"/>
                </a:cubicBezTo>
                <a:cubicBezTo>
                  <a:pt x="42333" y="244475"/>
                  <a:pt x="39723" y="238269"/>
                  <a:pt x="38100" y="231775"/>
                </a:cubicBezTo>
                <a:cubicBezTo>
                  <a:pt x="35983" y="223308"/>
                  <a:pt x="34510" y="214654"/>
                  <a:pt x="31750" y="206375"/>
                </a:cubicBezTo>
                <a:lnTo>
                  <a:pt x="19050" y="168275"/>
                </a:lnTo>
                <a:lnTo>
                  <a:pt x="6350" y="130175"/>
                </a:lnTo>
                <a:cubicBezTo>
                  <a:pt x="5143" y="126555"/>
                  <a:pt x="2117" y="123825"/>
                  <a:pt x="0" y="120650"/>
                </a:cubicBezTo>
                <a:cubicBezTo>
                  <a:pt x="1058" y="102658"/>
                  <a:pt x="844" y="84546"/>
                  <a:pt x="3175" y="66675"/>
                </a:cubicBezTo>
                <a:cubicBezTo>
                  <a:pt x="5394" y="49662"/>
                  <a:pt x="14144" y="38196"/>
                  <a:pt x="28575" y="28575"/>
                </a:cubicBezTo>
                <a:cubicBezTo>
                  <a:pt x="31750" y="26458"/>
                  <a:pt x="34687" y="23932"/>
                  <a:pt x="38100" y="22225"/>
                </a:cubicBezTo>
                <a:cubicBezTo>
                  <a:pt x="41093" y="20728"/>
                  <a:pt x="44450" y="20108"/>
                  <a:pt x="47625" y="19050"/>
                </a:cubicBezTo>
                <a:cubicBezTo>
                  <a:pt x="53975" y="14817"/>
                  <a:pt x="59435" y="8763"/>
                  <a:pt x="66675" y="6350"/>
                </a:cubicBezTo>
                <a:lnTo>
                  <a:pt x="85725" y="0"/>
                </a:lnTo>
                <a:cubicBezTo>
                  <a:pt x="113242" y="1058"/>
                  <a:pt x="140858" y="605"/>
                  <a:pt x="168275" y="3175"/>
                </a:cubicBezTo>
                <a:cubicBezTo>
                  <a:pt x="174939" y="3800"/>
                  <a:pt x="187325" y="9525"/>
                  <a:pt x="187325" y="9525"/>
                </a:cubicBezTo>
                <a:cubicBezTo>
                  <a:pt x="190500" y="11642"/>
                  <a:pt x="193363" y="14325"/>
                  <a:pt x="196850" y="15875"/>
                </a:cubicBezTo>
                <a:cubicBezTo>
                  <a:pt x="202967" y="18593"/>
                  <a:pt x="215900" y="22225"/>
                  <a:pt x="215900" y="22225"/>
                </a:cubicBezTo>
                <a:lnTo>
                  <a:pt x="244475" y="41275"/>
                </a:lnTo>
                <a:cubicBezTo>
                  <a:pt x="247260" y="43131"/>
                  <a:pt x="250825" y="43392"/>
                  <a:pt x="254000" y="44450"/>
                </a:cubicBezTo>
                <a:cubicBezTo>
                  <a:pt x="256117" y="47625"/>
                  <a:pt x="257478" y="51462"/>
                  <a:pt x="260350" y="53975"/>
                </a:cubicBezTo>
                <a:cubicBezTo>
                  <a:pt x="266093" y="59001"/>
                  <a:pt x="279400" y="66675"/>
                  <a:pt x="279400" y="66675"/>
                </a:cubicBezTo>
                <a:cubicBezTo>
                  <a:pt x="281517" y="73025"/>
                  <a:pt x="282037" y="80156"/>
                  <a:pt x="285750" y="85725"/>
                </a:cubicBezTo>
                <a:cubicBezTo>
                  <a:pt x="287867" y="88900"/>
                  <a:pt x="290393" y="91837"/>
                  <a:pt x="292100" y="95250"/>
                </a:cubicBezTo>
                <a:cubicBezTo>
                  <a:pt x="305245" y="121540"/>
                  <a:pt x="283427" y="87003"/>
                  <a:pt x="301625" y="114300"/>
                </a:cubicBezTo>
                <a:cubicBezTo>
                  <a:pt x="310362" y="166720"/>
                  <a:pt x="300159" y="111611"/>
                  <a:pt x="307975" y="142875"/>
                </a:cubicBezTo>
                <a:cubicBezTo>
                  <a:pt x="310194" y="151750"/>
                  <a:pt x="312910" y="169308"/>
                  <a:pt x="314325" y="177800"/>
                </a:cubicBezTo>
                <a:cubicBezTo>
                  <a:pt x="313267" y="195792"/>
                  <a:pt x="312943" y="213842"/>
                  <a:pt x="311150" y="231775"/>
                </a:cubicBezTo>
                <a:cubicBezTo>
                  <a:pt x="310817" y="235105"/>
                  <a:pt x="308894" y="238082"/>
                  <a:pt x="307975" y="241300"/>
                </a:cubicBezTo>
                <a:cubicBezTo>
                  <a:pt x="306776" y="245496"/>
                  <a:pt x="305747" y="249740"/>
                  <a:pt x="304800" y="254000"/>
                </a:cubicBezTo>
                <a:cubicBezTo>
                  <a:pt x="303351" y="260521"/>
                  <a:pt x="301854" y="272592"/>
                  <a:pt x="298450" y="279400"/>
                </a:cubicBezTo>
                <a:cubicBezTo>
                  <a:pt x="283356" y="309589"/>
                  <a:pt x="302132" y="258828"/>
                  <a:pt x="285750" y="307975"/>
                </a:cubicBezTo>
                <a:lnTo>
                  <a:pt x="282575" y="317500"/>
                </a:lnTo>
                <a:cubicBezTo>
                  <a:pt x="278932" y="328430"/>
                  <a:pt x="281421" y="331354"/>
                  <a:pt x="273050" y="339725"/>
                </a:cubicBezTo>
                <a:cubicBezTo>
                  <a:pt x="271377" y="341398"/>
                  <a:pt x="268817" y="341842"/>
                  <a:pt x="266700" y="342900"/>
                </a:cubicBezTo>
              </a:path>
            </a:pathLst>
          </a:custGeom>
          <a:noFill/>
          <a:ln w="63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3" name="二等辺三角形 52"/>
          <p:cNvSpPr/>
          <p:nvPr/>
        </p:nvSpPr>
        <p:spPr>
          <a:xfrm rot="17310254">
            <a:off x="2805853" y="1182516"/>
            <a:ext cx="78482" cy="24140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5" name="フリーフォーム 54"/>
          <p:cNvSpPr/>
          <p:nvPr/>
        </p:nvSpPr>
        <p:spPr>
          <a:xfrm>
            <a:off x="3194383" y="5665306"/>
            <a:ext cx="355713" cy="425450"/>
          </a:xfrm>
          <a:custGeom>
            <a:avLst/>
            <a:gdLst>
              <a:gd name="connsiteX0" fmla="*/ 307975 w 355713"/>
              <a:gd name="connsiteY0" fmla="*/ 38100 h 425450"/>
              <a:gd name="connsiteX1" fmla="*/ 314325 w 355713"/>
              <a:gd name="connsiteY1" fmla="*/ 53975 h 425450"/>
              <a:gd name="connsiteX2" fmla="*/ 320675 w 355713"/>
              <a:gd name="connsiteY2" fmla="*/ 73025 h 425450"/>
              <a:gd name="connsiteX3" fmla="*/ 330200 w 355713"/>
              <a:gd name="connsiteY3" fmla="*/ 101600 h 425450"/>
              <a:gd name="connsiteX4" fmla="*/ 342900 w 355713"/>
              <a:gd name="connsiteY4" fmla="*/ 139700 h 425450"/>
              <a:gd name="connsiteX5" fmla="*/ 346075 w 355713"/>
              <a:gd name="connsiteY5" fmla="*/ 149225 h 425450"/>
              <a:gd name="connsiteX6" fmla="*/ 349250 w 355713"/>
              <a:gd name="connsiteY6" fmla="*/ 158750 h 425450"/>
              <a:gd name="connsiteX7" fmla="*/ 355600 w 355713"/>
              <a:gd name="connsiteY7" fmla="*/ 196850 h 425450"/>
              <a:gd name="connsiteX8" fmla="*/ 349250 w 355713"/>
              <a:gd name="connsiteY8" fmla="*/ 260350 h 425450"/>
              <a:gd name="connsiteX9" fmla="*/ 342900 w 355713"/>
              <a:gd name="connsiteY9" fmla="*/ 269875 h 425450"/>
              <a:gd name="connsiteX10" fmla="*/ 333375 w 355713"/>
              <a:gd name="connsiteY10" fmla="*/ 276225 h 425450"/>
              <a:gd name="connsiteX11" fmla="*/ 330200 w 355713"/>
              <a:gd name="connsiteY11" fmla="*/ 285750 h 425450"/>
              <a:gd name="connsiteX12" fmla="*/ 311150 w 355713"/>
              <a:gd name="connsiteY12" fmla="*/ 301625 h 425450"/>
              <a:gd name="connsiteX13" fmla="*/ 292100 w 355713"/>
              <a:gd name="connsiteY13" fmla="*/ 314325 h 425450"/>
              <a:gd name="connsiteX14" fmla="*/ 273050 w 355713"/>
              <a:gd name="connsiteY14" fmla="*/ 330200 h 425450"/>
              <a:gd name="connsiteX15" fmla="*/ 254000 w 355713"/>
              <a:gd name="connsiteY15" fmla="*/ 342900 h 425450"/>
              <a:gd name="connsiteX16" fmla="*/ 244475 w 355713"/>
              <a:gd name="connsiteY16" fmla="*/ 349250 h 425450"/>
              <a:gd name="connsiteX17" fmla="*/ 238125 w 355713"/>
              <a:gd name="connsiteY17" fmla="*/ 358775 h 425450"/>
              <a:gd name="connsiteX18" fmla="*/ 228600 w 355713"/>
              <a:gd name="connsiteY18" fmla="*/ 365125 h 425450"/>
              <a:gd name="connsiteX19" fmla="*/ 206375 w 355713"/>
              <a:gd name="connsiteY19" fmla="*/ 387350 h 425450"/>
              <a:gd name="connsiteX20" fmla="*/ 200025 w 355713"/>
              <a:gd name="connsiteY20" fmla="*/ 396875 h 425450"/>
              <a:gd name="connsiteX21" fmla="*/ 180975 w 355713"/>
              <a:gd name="connsiteY21" fmla="*/ 406400 h 425450"/>
              <a:gd name="connsiteX22" fmla="*/ 161925 w 355713"/>
              <a:gd name="connsiteY22" fmla="*/ 415925 h 425450"/>
              <a:gd name="connsiteX23" fmla="*/ 139700 w 355713"/>
              <a:gd name="connsiteY23" fmla="*/ 425450 h 425450"/>
              <a:gd name="connsiteX24" fmla="*/ 76200 w 355713"/>
              <a:gd name="connsiteY24" fmla="*/ 422275 h 425450"/>
              <a:gd name="connsiteX25" fmla="*/ 66675 w 355713"/>
              <a:gd name="connsiteY25" fmla="*/ 419100 h 425450"/>
              <a:gd name="connsiteX26" fmla="*/ 53975 w 355713"/>
              <a:gd name="connsiteY26" fmla="*/ 400050 h 425450"/>
              <a:gd name="connsiteX27" fmla="*/ 47625 w 355713"/>
              <a:gd name="connsiteY27" fmla="*/ 390525 h 425450"/>
              <a:gd name="connsiteX28" fmla="*/ 41275 w 355713"/>
              <a:gd name="connsiteY28" fmla="*/ 361950 h 425450"/>
              <a:gd name="connsiteX29" fmla="*/ 34925 w 355713"/>
              <a:gd name="connsiteY29" fmla="*/ 336550 h 425450"/>
              <a:gd name="connsiteX30" fmla="*/ 28575 w 355713"/>
              <a:gd name="connsiteY30" fmla="*/ 317500 h 425450"/>
              <a:gd name="connsiteX31" fmla="*/ 25400 w 355713"/>
              <a:gd name="connsiteY31" fmla="*/ 307975 h 425450"/>
              <a:gd name="connsiteX32" fmla="*/ 9525 w 355713"/>
              <a:gd name="connsiteY32" fmla="*/ 260350 h 425450"/>
              <a:gd name="connsiteX33" fmla="*/ 3175 w 355713"/>
              <a:gd name="connsiteY33" fmla="*/ 231775 h 425450"/>
              <a:gd name="connsiteX34" fmla="*/ 0 w 355713"/>
              <a:gd name="connsiteY34" fmla="*/ 196850 h 425450"/>
              <a:gd name="connsiteX35" fmla="*/ 3175 w 355713"/>
              <a:gd name="connsiteY35" fmla="*/ 142875 h 425450"/>
              <a:gd name="connsiteX36" fmla="*/ 15875 w 355713"/>
              <a:gd name="connsiteY36" fmla="*/ 114300 h 425450"/>
              <a:gd name="connsiteX37" fmla="*/ 25400 w 355713"/>
              <a:gd name="connsiteY37" fmla="*/ 95250 h 425450"/>
              <a:gd name="connsiteX38" fmla="*/ 34925 w 355713"/>
              <a:gd name="connsiteY38" fmla="*/ 85725 h 425450"/>
              <a:gd name="connsiteX39" fmla="*/ 47625 w 355713"/>
              <a:gd name="connsiteY39" fmla="*/ 66675 h 425450"/>
              <a:gd name="connsiteX40" fmla="*/ 53975 w 355713"/>
              <a:gd name="connsiteY40" fmla="*/ 57150 h 425450"/>
              <a:gd name="connsiteX41" fmla="*/ 63500 w 355713"/>
              <a:gd name="connsiteY41" fmla="*/ 53975 h 425450"/>
              <a:gd name="connsiteX42" fmla="*/ 66675 w 355713"/>
              <a:gd name="connsiteY42" fmla="*/ 44450 h 425450"/>
              <a:gd name="connsiteX43" fmla="*/ 85725 w 355713"/>
              <a:gd name="connsiteY43" fmla="*/ 31750 h 425450"/>
              <a:gd name="connsiteX44" fmla="*/ 95250 w 355713"/>
              <a:gd name="connsiteY44" fmla="*/ 25400 h 425450"/>
              <a:gd name="connsiteX45" fmla="*/ 114300 w 355713"/>
              <a:gd name="connsiteY45" fmla="*/ 12700 h 425450"/>
              <a:gd name="connsiteX46" fmla="*/ 133350 w 355713"/>
              <a:gd name="connsiteY46" fmla="*/ 6350 h 425450"/>
              <a:gd name="connsiteX47" fmla="*/ 196850 w 355713"/>
              <a:gd name="connsiteY47" fmla="*/ 0 h 425450"/>
              <a:gd name="connsiteX48" fmla="*/ 241300 w 355713"/>
              <a:gd name="connsiteY48" fmla="*/ 3175 h 425450"/>
              <a:gd name="connsiteX49" fmla="*/ 250825 w 355713"/>
              <a:gd name="connsiteY49" fmla="*/ 6350 h 425450"/>
              <a:gd name="connsiteX50" fmla="*/ 273050 w 355713"/>
              <a:gd name="connsiteY50" fmla="*/ 12700 h 425450"/>
              <a:gd name="connsiteX51" fmla="*/ 282575 w 355713"/>
              <a:gd name="connsiteY51" fmla="*/ 22225 h 425450"/>
              <a:gd name="connsiteX52" fmla="*/ 292100 w 355713"/>
              <a:gd name="connsiteY52" fmla="*/ 28575 h 425450"/>
              <a:gd name="connsiteX53" fmla="*/ 295275 w 355713"/>
              <a:gd name="connsiteY53" fmla="*/ 38100 h 425450"/>
              <a:gd name="connsiteX54" fmla="*/ 307975 w 355713"/>
              <a:gd name="connsiteY54" fmla="*/ 38100 h 42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55713" h="425450">
                <a:moveTo>
                  <a:pt x="307975" y="38100"/>
                </a:moveTo>
                <a:cubicBezTo>
                  <a:pt x="311150" y="40746"/>
                  <a:pt x="312377" y="48619"/>
                  <a:pt x="314325" y="53975"/>
                </a:cubicBezTo>
                <a:cubicBezTo>
                  <a:pt x="316612" y="60265"/>
                  <a:pt x="318558" y="66675"/>
                  <a:pt x="320675" y="73025"/>
                </a:cubicBezTo>
                <a:lnTo>
                  <a:pt x="330200" y="101600"/>
                </a:lnTo>
                <a:lnTo>
                  <a:pt x="342900" y="139700"/>
                </a:lnTo>
                <a:lnTo>
                  <a:pt x="346075" y="149225"/>
                </a:lnTo>
                <a:cubicBezTo>
                  <a:pt x="347133" y="152400"/>
                  <a:pt x="348594" y="155468"/>
                  <a:pt x="349250" y="158750"/>
                </a:cubicBezTo>
                <a:cubicBezTo>
                  <a:pt x="353893" y="181963"/>
                  <a:pt x="351662" y="169283"/>
                  <a:pt x="355600" y="196850"/>
                </a:cubicBezTo>
                <a:cubicBezTo>
                  <a:pt x="355414" y="200004"/>
                  <a:pt x="357533" y="243785"/>
                  <a:pt x="349250" y="260350"/>
                </a:cubicBezTo>
                <a:cubicBezTo>
                  <a:pt x="347543" y="263763"/>
                  <a:pt x="345598" y="267177"/>
                  <a:pt x="342900" y="269875"/>
                </a:cubicBezTo>
                <a:cubicBezTo>
                  <a:pt x="340202" y="272573"/>
                  <a:pt x="336550" y="274108"/>
                  <a:pt x="333375" y="276225"/>
                </a:cubicBezTo>
                <a:cubicBezTo>
                  <a:pt x="332317" y="279400"/>
                  <a:pt x="332056" y="282965"/>
                  <a:pt x="330200" y="285750"/>
                </a:cubicBezTo>
                <a:cubicBezTo>
                  <a:pt x="323243" y="296185"/>
                  <a:pt x="319935" y="294304"/>
                  <a:pt x="311150" y="301625"/>
                </a:cubicBezTo>
                <a:cubicBezTo>
                  <a:pt x="295295" y="314838"/>
                  <a:pt x="308839" y="308745"/>
                  <a:pt x="292100" y="314325"/>
                </a:cubicBezTo>
                <a:cubicBezTo>
                  <a:pt x="258063" y="337016"/>
                  <a:pt x="309720" y="301679"/>
                  <a:pt x="273050" y="330200"/>
                </a:cubicBezTo>
                <a:cubicBezTo>
                  <a:pt x="267026" y="334885"/>
                  <a:pt x="260350" y="338667"/>
                  <a:pt x="254000" y="342900"/>
                </a:cubicBezTo>
                <a:lnTo>
                  <a:pt x="244475" y="349250"/>
                </a:lnTo>
                <a:cubicBezTo>
                  <a:pt x="242358" y="352425"/>
                  <a:pt x="240823" y="356077"/>
                  <a:pt x="238125" y="358775"/>
                </a:cubicBezTo>
                <a:cubicBezTo>
                  <a:pt x="235427" y="361473"/>
                  <a:pt x="231113" y="362253"/>
                  <a:pt x="228600" y="365125"/>
                </a:cubicBezTo>
                <a:cubicBezTo>
                  <a:pt x="207622" y="389100"/>
                  <a:pt x="225956" y="380823"/>
                  <a:pt x="206375" y="387350"/>
                </a:cubicBezTo>
                <a:cubicBezTo>
                  <a:pt x="204258" y="390525"/>
                  <a:pt x="202723" y="394177"/>
                  <a:pt x="200025" y="396875"/>
                </a:cubicBezTo>
                <a:cubicBezTo>
                  <a:pt x="193870" y="403030"/>
                  <a:pt x="188722" y="403818"/>
                  <a:pt x="180975" y="406400"/>
                </a:cubicBezTo>
                <a:cubicBezTo>
                  <a:pt x="153678" y="424598"/>
                  <a:pt x="188215" y="402780"/>
                  <a:pt x="161925" y="415925"/>
                </a:cubicBezTo>
                <a:cubicBezTo>
                  <a:pt x="139999" y="426888"/>
                  <a:pt x="166131" y="418842"/>
                  <a:pt x="139700" y="425450"/>
                </a:cubicBezTo>
                <a:cubicBezTo>
                  <a:pt x="118533" y="424392"/>
                  <a:pt x="97313" y="424111"/>
                  <a:pt x="76200" y="422275"/>
                </a:cubicBezTo>
                <a:cubicBezTo>
                  <a:pt x="72866" y="421985"/>
                  <a:pt x="69042" y="421467"/>
                  <a:pt x="66675" y="419100"/>
                </a:cubicBezTo>
                <a:cubicBezTo>
                  <a:pt x="61279" y="413704"/>
                  <a:pt x="58208" y="406400"/>
                  <a:pt x="53975" y="400050"/>
                </a:cubicBezTo>
                <a:cubicBezTo>
                  <a:pt x="51858" y="396875"/>
                  <a:pt x="48832" y="394145"/>
                  <a:pt x="47625" y="390525"/>
                </a:cubicBezTo>
                <a:cubicBezTo>
                  <a:pt x="40865" y="370245"/>
                  <a:pt x="47980" y="393242"/>
                  <a:pt x="41275" y="361950"/>
                </a:cubicBezTo>
                <a:cubicBezTo>
                  <a:pt x="39446" y="353416"/>
                  <a:pt x="37042" y="345017"/>
                  <a:pt x="34925" y="336550"/>
                </a:cubicBezTo>
                <a:cubicBezTo>
                  <a:pt x="33302" y="330056"/>
                  <a:pt x="30692" y="323850"/>
                  <a:pt x="28575" y="317500"/>
                </a:cubicBezTo>
                <a:lnTo>
                  <a:pt x="25400" y="307975"/>
                </a:lnTo>
                <a:lnTo>
                  <a:pt x="9525" y="260350"/>
                </a:lnTo>
                <a:cubicBezTo>
                  <a:pt x="7283" y="253624"/>
                  <a:pt x="4433" y="238066"/>
                  <a:pt x="3175" y="231775"/>
                </a:cubicBezTo>
                <a:cubicBezTo>
                  <a:pt x="2117" y="220133"/>
                  <a:pt x="0" y="208540"/>
                  <a:pt x="0" y="196850"/>
                </a:cubicBezTo>
                <a:cubicBezTo>
                  <a:pt x="0" y="178827"/>
                  <a:pt x="844" y="160746"/>
                  <a:pt x="3175" y="142875"/>
                </a:cubicBezTo>
                <a:cubicBezTo>
                  <a:pt x="6066" y="120711"/>
                  <a:pt x="8472" y="129106"/>
                  <a:pt x="15875" y="114300"/>
                </a:cubicBezTo>
                <a:cubicBezTo>
                  <a:pt x="23035" y="99981"/>
                  <a:pt x="14026" y="108899"/>
                  <a:pt x="25400" y="95250"/>
                </a:cubicBezTo>
                <a:cubicBezTo>
                  <a:pt x="28275" y="91801"/>
                  <a:pt x="32168" y="89269"/>
                  <a:pt x="34925" y="85725"/>
                </a:cubicBezTo>
                <a:cubicBezTo>
                  <a:pt x="39610" y="79701"/>
                  <a:pt x="43392" y="73025"/>
                  <a:pt x="47625" y="66675"/>
                </a:cubicBezTo>
                <a:cubicBezTo>
                  <a:pt x="49742" y="63500"/>
                  <a:pt x="50355" y="58357"/>
                  <a:pt x="53975" y="57150"/>
                </a:cubicBezTo>
                <a:lnTo>
                  <a:pt x="63500" y="53975"/>
                </a:lnTo>
                <a:cubicBezTo>
                  <a:pt x="64558" y="50800"/>
                  <a:pt x="64308" y="46817"/>
                  <a:pt x="66675" y="44450"/>
                </a:cubicBezTo>
                <a:cubicBezTo>
                  <a:pt x="72071" y="39054"/>
                  <a:pt x="79375" y="35983"/>
                  <a:pt x="85725" y="31750"/>
                </a:cubicBezTo>
                <a:lnTo>
                  <a:pt x="95250" y="25400"/>
                </a:lnTo>
                <a:lnTo>
                  <a:pt x="114300" y="12700"/>
                </a:lnTo>
                <a:cubicBezTo>
                  <a:pt x="119869" y="8987"/>
                  <a:pt x="127000" y="8467"/>
                  <a:pt x="133350" y="6350"/>
                </a:cubicBezTo>
                <a:cubicBezTo>
                  <a:pt x="149088" y="1104"/>
                  <a:pt x="190241" y="441"/>
                  <a:pt x="196850" y="0"/>
                </a:cubicBezTo>
                <a:cubicBezTo>
                  <a:pt x="211667" y="1058"/>
                  <a:pt x="226547" y="1439"/>
                  <a:pt x="241300" y="3175"/>
                </a:cubicBezTo>
                <a:cubicBezTo>
                  <a:pt x="244624" y="3566"/>
                  <a:pt x="247607" y="5431"/>
                  <a:pt x="250825" y="6350"/>
                </a:cubicBezTo>
                <a:cubicBezTo>
                  <a:pt x="278732" y="14323"/>
                  <a:pt x="250212" y="5087"/>
                  <a:pt x="273050" y="12700"/>
                </a:cubicBezTo>
                <a:cubicBezTo>
                  <a:pt x="276225" y="15875"/>
                  <a:pt x="279126" y="19350"/>
                  <a:pt x="282575" y="22225"/>
                </a:cubicBezTo>
                <a:cubicBezTo>
                  <a:pt x="285506" y="24668"/>
                  <a:pt x="289716" y="25595"/>
                  <a:pt x="292100" y="28575"/>
                </a:cubicBezTo>
                <a:cubicBezTo>
                  <a:pt x="294191" y="31188"/>
                  <a:pt x="293184" y="35487"/>
                  <a:pt x="295275" y="38100"/>
                </a:cubicBezTo>
                <a:cubicBezTo>
                  <a:pt x="315709" y="63642"/>
                  <a:pt x="304800" y="35454"/>
                  <a:pt x="307975" y="38100"/>
                </a:cubicBezTo>
                <a:close/>
              </a:path>
            </a:pathLst>
          </a:custGeom>
          <a:noFill/>
          <a:ln w="63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56" name="直線矢印コネクタ 55"/>
          <p:cNvCxnSpPr/>
          <p:nvPr/>
        </p:nvCxnSpPr>
        <p:spPr>
          <a:xfrm flipV="1">
            <a:off x="2640581" y="2192864"/>
            <a:ext cx="476359" cy="214546"/>
          </a:xfrm>
          <a:prstGeom prst="straightConnector1">
            <a:avLst/>
          </a:prstGeom>
          <a:ln w="19050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1541830" y="6237718"/>
            <a:ext cx="5040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3727623" y="6234597"/>
            <a:ext cx="39254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141946" y="4452649"/>
            <a:ext cx="4202606" cy="1100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4449" y="2580136"/>
            <a:ext cx="4202606" cy="1100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097658" y="802811"/>
            <a:ext cx="145591" cy="5756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155752" y="798479"/>
            <a:ext cx="1015206" cy="307777"/>
          </a:xfrm>
          <a:prstGeom prst="rect">
            <a:avLst/>
          </a:prstGeom>
          <a:noFill/>
          <a:ln w="3492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92D05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NEAT1_1</a:t>
            </a:r>
            <a:endParaRPr kumimoji="1" lang="ja-JP" altLang="en-US" sz="1400" b="1" dirty="0">
              <a:solidFill>
                <a:srgbClr val="92D05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266391" y="798190"/>
            <a:ext cx="1015206" cy="307777"/>
          </a:xfrm>
          <a:prstGeom prst="rect">
            <a:avLst/>
          </a:prstGeom>
          <a:noFill/>
          <a:ln w="3492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92D05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NEAT1_1</a:t>
            </a:r>
            <a:endParaRPr kumimoji="1" lang="ja-JP" altLang="en-US" sz="1400" b="1" dirty="0">
              <a:solidFill>
                <a:srgbClr val="92D05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230711" y="2645234"/>
            <a:ext cx="1017840" cy="307777"/>
          </a:xfrm>
          <a:prstGeom prst="rect">
            <a:avLst/>
          </a:prstGeom>
          <a:noFill/>
          <a:ln w="34925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Hoechst</a:t>
            </a:r>
            <a:endParaRPr kumimoji="1" lang="ja-JP" altLang="en-US" sz="1400" b="1" dirty="0">
              <a:solidFill>
                <a:schemeClr val="tx2">
                  <a:lumMod val="60000"/>
                  <a:lumOff val="40000"/>
                </a:schemeClr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381223" y="2637591"/>
            <a:ext cx="1017840" cy="307777"/>
          </a:xfrm>
          <a:prstGeom prst="rect">
            <a:avLst/>
          </a:prstGeom>
          <a:noFill/>
          <a:ln w="34925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Hoechst</a:t>
            </a:r>
            <a:endParaRPr kumimoji="1" lang="ja-JP" altLang="en-US" sz="1400" b="1" dirty="0">
              <a:solidFill>
                <a:schemeClr val="tx2">
                  <a:lumMod val="60000"/>
                  <a:lumOff val="40000"/>
                </a:schemeClr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149124" y="4532780"/>
            <a:ext cx="1035964" cy="523220"/>
          </a:xfrm>
          <a:prstGeom prst="rect">
            <a:avLst/>
          </a:prstGeom>
          <a:noFill/>
          <a:ln w="3492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92D05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NEAT1_1</a:t>
            </a:r>
          </a:p>
          <a:p>
            <a:r>
              <a:rPr lang="en-US" altLang="ja-JP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/Hoechst</a:t>
            </a:r>
            <a:endParaRPr kumimoji="1" lang="ja-JP" altLang="en-US" sz="1400" b="1" dirty="0">
              <a:solidFill>
                <a:schemeClr val="tx2">
                  <a:lumMod val="60000"/>
                  <a:lumOff val="40000"/>
                </a:schemeClr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277451" y="4532780"/>
            <a:ext cx="1035964" cy="523220"/>
          </a:xfrm>
          <a:prstGeom prst="rect">
            <a:avLst/>
          </a:prstGeom>
          <a:noFill/>
          <a:ln w="3492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92D05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NEAT1_1</a:t>
            </a:r>
          </a:p>
          <a:p>
            <a:r>
              <a:rPr lang="en-US" altLang="ja-JP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/Hoechst</a:t>
            </a:r>
            <a:endParaRPr kumimoji="1" lang="ja-JP" altLang="en-US" sz="1400" b="1" dirty="0">
              <a:solidFill>
                <a:schemeClr val="tx2">
                  <a:lumMod val="60000"/>
                  <a:lumOff val="40000"/>
                </a:schemeClr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211049" y="531452"/>
            <a:ext cx="2031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2-y-old (spinal cord)</a:t>
            </a:r>
            <a:endParaRPr kumimoji="1" lang="ja-JP" altLang="en-US" sz="1400" b="1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5939" y="529614"/>
            <a:ext cx="2229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8-week-old (spinal cord)</a:t>
            </a:r>
            <a:endParaRPr kumimoji="1" lang="ja-JP" altLang="en-US" sz="1400" b="1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10837" y="2195591"/>
            <a:ext cx="299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*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164705" y="1185473"/>
            <a:ext cx="299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*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022219" y="5955812"/>
            <a:ext cx="299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*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170218" y="4933069"/>
            <a:ext cx="299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*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09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27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Yoshinori</dc:creator>
  <cp:lastModifiedBy>Yoshinori</cp:lastModifiedBy>
  <cp:revision>37</cp:revision>
  <cp:lastPrinted>2012-12-12T09:07:08Z</cp:lastPrinted>
  <dcterms:created xsi:type="dcterms:W3CDTF">2012-11-08T08:31:02Z</dcterms:created>
  <dcterms:modified xsi:type="dcterms:W3CDTF">2013-06-18T01:52:42Z</dcterms:modified>
</cp:coreProperties>
</file>