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/>
    <p:restoredTop sz="94643"/>
  </p:normalViewPr>
  <p:slideViewPr>
    <p:cSldViewPr snapToGrid="0" snapToObjects="1">
      <p:cViewPr varScale="1">
        <p:scale>
          <a:sx n="127" d="100"/>
          <a:sy n="127" d="100"/>
        </p:scale>
        <p:origin x="108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C00-4F6A-3848-B428-DB4CD4362C73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7F21-2490-5946-B89F-B2E3EF0D0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C00-4F6A-3848-B428-DB4CD4362C73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7F21-2490-5946-B89F-B2E3EF0D0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C00-4F6A-3848-B428-DB4CD4362C73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7F21-2490-5946-B89F-B2E3EF0D0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C00-4F6A-3848-B428-DB4CD4362C73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7F21-2490-5946-B89F-B2E3EF0D0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C00-4F6A-3848-B428-DB4CD4362C73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7F21-2490-5946-B89F-B2E3EF0D0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C00-4F6A-3848-B428-DB4CD4362C73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7F21-2490-5946-B89F-B2E3EF0D0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C00-4F6A-3848-B428-DB4CD4362C73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7F21-2490-5946-B89F-B2E3EF0D0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C00-4F6A-3848-B428-DB4CD4362C73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7F21-2490-5946-B89F-B2E3EF0D0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C00-4F6A-3848-B428-DB4CD4362C73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7F21-2490-5946-B89F-B2E3EF0D0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C00-4F6A-3848-B428-DB4CD4362C73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7F21-2490-5946-B89F-B2E3EF0D0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C00-4F6A-3848-B428-DB4CD4362C73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7F21-2490-5946-B89F-B2E3EF0D0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A5C00-4F6A-3848-B428-DB4CD4362C73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27F21-2490-5946-B89F-B2E3EF0D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5"/>
          <a:stretch/>
        </p:blipFill>
        <p:spPr>
          <a:xfrm>
            <a:off x="982579" y="1970739"/>
            <a:ext cx="7348058" cy="30414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45757" y="6543094"/>
            <a:ext cx="2558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Annis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., Additional File: Fig. S4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130564" y="2526227"/>
            <a:ext cx="1682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Arial"/>
                <a:cs typeface="Arial"/>
              </a:rPr>
              <a:t>Affymetrix</a:t>
            </a:r>
            <a:r>
              <a:rPr lang="en-US" sz="1200" dirty="0" smtClean="0">
                <a:latin typeface="Arial"/>
                <a:cs typeface="Arial"/>
              </a:rPr>
              <a:t> Expression</a:t>
            </a:r>
          </a:p>
          <a:p>
            <a:pPr algn="ctr"/>
            <a:r>
              <a:rPr lang="en-US" sz="1200" dirty="0" smtClean="0">
                <a:latin typeface="Arial"/>
                <a:cs typeface="Arial"/>
              </a:rPr>
              <a:t>Arbitrary units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93229" y="4822960"/>
            <a:ext cx="1614800" cy="19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43801" y="4817663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Basal B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656608" y="4812861"/>
            <a:ext cx="3059119" cy="102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54133" y="4860450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Luminal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5534" y="4823155"/>
            <a:ext cx="14843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5134" y="4817664"/>
            <a:ext cx="705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rial"/>
                <a:cs typeface="Arial"/>
              </a:rPr>
              <a:t>Basal A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844275" y="4812490"/>
            <a:ext cx="359997" cy="3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7409051" y="4678788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Basal B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5199" y="4862164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Lum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31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22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 Annis, Dr</dc:creator>
  <cp:lastModifiedBy>Matthew G Annis, Dr</cp:lastModifiedBy>
  <cp:revision>12</cp:revision>
  <dcterms:created xsi:type="dcterms:W3CDTF">2017-11-10T16:45:01Z</dcterms:created>
  <dcterms:modified xsi:type="dcterms:W3CDTF">2017-12-17T20:38:13Z</dcterms:modified>
</cp:coreProperties>
</file>