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31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578354-089D-4BAF-9820-F3D4A55AF92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CE68207-6DA0-4970-98A7-7A066DBA2AE1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2291</a:t>
          </a:r>
        </a:p>
        <a:p>
          <a:pPr rtl="0"/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Total households contacted</a:t>
          </a:r>
        </a:p>
      </dgm:t>
    </dgm:pt>
    <dgm:pt modelId="{A067D3EF-2A8F-41CB-81C3-60833B84CFAA}" type="parTrans" cxnId="{588FC567-5470-46B8-B102-0E7FCEC72769}">
      <dgm:prSet/>
      <dgm:spPr/>
      <dgm:t>
        <a:bodyPr/>
        <a:lstStyle/>
        <a:p>
          <a:pPr rtl="1"/>
          <a:endParaRPr lang="he-IL"/>
        </a:p>
      </dgm:t>
    </dgm:pt>
    <dgm:pt modelId="{C159443C-593C-41C4-A2A2-37728E3523D4}" type="sibTrans" cxnId="{588FC567-5470-46B8-B102-0E7FCEC72769}">
      <dgm:prSet/>
      <dgm:spPr/>
      <dgm:t>
        <a:bodyPr/>
        <a:lstStyle/>
        <a:p>
          <a:pPr rtl="1"/>
          <a:endParaRPr lang="he-IL"/>
        </a:p>
      </dgm:t>
    </dgm:pt>
    <dgm:pt modelId="{2CFCA66A-7CC0-4D06-BB86-F971EF303054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1867</a:t>
          </a:r>
        </a:p>
        <a:p>
          <a:pPr rtl="0"/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Eligible</a:t>
          </a:r>
          <a:endParaRPr lang="he-IL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530CCC-3814-4430-9DB9-62565F094E6D}" type="parTrans" cxnId="{9DD2DC8E-265B-42DD-8008-F833B132D143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endParaRPr lang="he-IL" sz="1800">
            <a:solidFill>
              <a:schemeClr val="tx1"/>
            </a:solidFill>
          </a:endParaRPr>
        </a:p>
      </dgm:t>
    </dgm:pt>
    <dgm:pt modelId="{E884A256-0247-4A01-A586-9842405E11F3}" type="sibTrans" cxnId="{9DD2DC8E-265B-42DD-8008-F833B132D143}">
      <dgm:prSet/>
      <dgm:spPr/>
      <dgm:t>
        <a:bodyPr/>
        <a:lstStyle/>
        <a:p>
          <a:pPr rtl="1"/>
          <a:endParaRPr lang="he-IL"/>
        </a:p>
      </dgm:t>
    </dgm:pt>
    <dgm:pt modelId="{BCE0A3FA-41AC-49DE-BD82-37454572BE40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114</a:t>
          </a:r>
        </a:p>
        <a:p>
          <a:pPr rtl="0"/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Later refusal</a:t>
          </a:r>
          <a:endParaRPr lang="he-IL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6CF84C-0689-4F0F-A823-D67AE757F8DD}" type="parTrans" cxnId="{C9D81EBB-4F18-4DEC-936C-48BF1AE46756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endParaRPr lang="he-IL" sz="1800">
            <a:solidFill>
              <a:schemeClr val="tx1"/>
            </a:solidFill>
          </a:endParaRPr>
        </a:p>
      </dgm:t>
    </dgm:pt>
    <dgm:pt modelId="{CCAFFD0D-3D32-4B32-BC19-4DEC196D6DF3}" type="sibTrans" cxnId="{C9D81EBB-4F18-4DEC-936C-48BF1AE46756}">
      <dgm:prSet/>
      <dgm:spPr/>
      <dgm:t>
        <a:bodyPr/>
        <a:lstStyle/>
        <a:p>
          <a:pPr rtl="1"/>
          <a:endParaRPr lang="he-IL"/>
        </a:p>
      </dgm:t>
    </dgm:pt>
    <dgm:pt modelId="{03430AF6-10AD-491B-B143-35039E022B78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78</a:t>
          </a:r>
        </a:p>
        <a:p>
          <a:pPr rtl="0"/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Ineligible</a:t>
          </a:r>
          <a:endParaRPr lang="he-IL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8E328F8-A255-4643-A3F3-595E0C72DE28}" type="parTrans" cxnId="{B7FA0F4B-AFD9-4F70-AFAE-9568DA1665E8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endParaRPr lang="he-IL" sz="1800">
            <a:solidFill>
              <a:schemeClr val="tx1"/>
            </a:solidFill>
          </a:endParaRPr>
        </a:p>
      </dgm:t>
    </dgm:pt>
    <dgm:pt modelId="{0952FCE3-0E22-465B-A509-1451763C4404}" type="sibTrans" cxnId="{B7FA0F4B-AFD9-4F70-AFAE-9568DA1665E8}">
      <dgm:prSet/>
      <dgm:spPr/>
      <dgm:t>
        <a:bodyPr/>
        <a:lstStyle/>
        <a:p>
          <a:pPr rtl="1"/>
          <a:endParaRPr lang="he-IL"/>
        </a:p>
      </dgm:t>
    </dgm:pt>
    <dgm:pt modelId="{1242FE4B-6C6B-426F-A4D4-49F957AA85AA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algn="ctr" rtl="0"/>
          <a:r>
            <a: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346</a:t>
          </a:r>
        </a:p>
        <a:p>
          <a:pPr algn="ctr" rtl="0"/>
          <a:r>
            <a:rPr lang="en-US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Outright refusal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E99D74-679A-4F34-8DA4-B7A5ACF67EED}" type="parTrans" cxnId="{A57B00C4-8625-497B-9759-8D4E67B13200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endParaRPr lang="he-IL" sz="1800">
            <a:solidFill>
              <a:schemeClr val="tx1"/>
            </a:solidFill>
          </a:endParaRPr>
        </a:p>
      </dgm:t>
    </dgm:pt>
    <dgm:pt modelId="{CAD91A35-4DDE-4308-8674-ACD910BCEE91}" type="sibTrans" cxnId="{A57B00C4-8625-497B-9759-8D4E67B13200}">
      <dgm:prSet/>
      <dgm:spPr/>
      <dgm:t>
        <a:bodyPr/>
        <a:lstStyle/>
        <a:p>
          <a:pPr rtl="1"/>
          <a:endParaRPr lang="he-IL"/>
        </a:p>
      </dgm:t>
    </dgm:pt>
    <dgm:pt modelId="{176EF8CB-C41A-446D-A9EB-0E7EE9715370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79</a:t>
          </a:r>
        </a:p>
        <a:p>
          <a:pPr rtl="0"/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Had difficulty to complete</a:t>
          </a:r>
        </a:p>
      </dgm:t>
    </dgm:pt>
    <dgm:pt modelId="{7275FCC6-607D-460C-AA94-F0796221B009}" type="parTrans" cxnId="{905A837C-8D57-47E8-9371-E4F60BDC9FA9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endParaRPr lang="he-IL" sz="1800">
            <a:solidFill>
              <a:schemeClr val="tx1"/>
            </a:solidFill>
          </a:endParaRPr>
        </a:p>
      </dgm:t>
    </dgm:pt>
    <dgm:pt modelId="{CF2E5A1B-9D58-45D8-8555-C73537193146}" type="sibTrans" cxnId="{905A837C-8D57-47E8-9371-E4F60BDC9FA9}">
      <dgm:prSet/>
      <dgm:spPr/>
      <dgm:t>
        <a:bodyPr/>
        <a:lstStyle/>
        <a:p>
          <a:pPr rtl="1"/>
          <a:endParaRPr lang="he-IL"/>
        </a:p>
      </dgm:t>
    </dgm:pt>
    <dgm:pt modelId="{89EAF44C-6A2C-4F91-9FA8-859077B65968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242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Contact was terminated after multiple postponement</a:t>
          </a:r>
          <a:endParaRPr lang="he-IL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B2E74-DEF6-47F7-B266-CF743038D8AE}" type="parTrans" cxnId="{3ABDCBA6-0B0E-4E80-89D2-A807B7D0B2B2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endParaRPr lang="he-IL" sz="1800">
            <a:solidFill>
              <a:schemeClr val="tx1"/>
            </a:solidFill>
          </a:endParaRPr>
        </a:p>
      </dgm:t>
    </dgm:pt>
    <dgm:pt modelId="{C85572CE-10EA-4979-8C7B-6CC4F609B048}" type="sibTrans" cxnId="{3ABDCBA6-0B0E-4E80-89D2-A807B7D0B2B2}">
      <dgm:prSet/>
      <dgm:spPr/>
      <dgm:t>
        <a:bodyPr/>
        <a:lstStyle/>
        <a:p>
          <a:pPr rtl="1"/>
          <a:endParaRPr lang="he-IL"/>
        </a:p>
      </dgm:t>
    </dgm:pt>
    <dgm:pt modelId="{E40784AE-9A4F-41FD-A875-E9DCA7E6253E}">
      <dgm:prSet custT="1"/>
      <dgm:spPr>
        <a:noFill/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1432</a:t>
          </a:r>
        </a:p>
        <a:p>
          <a:pPr rtl="0"/>
          <a:r>
            <a:rPr 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Completed</a:t>
          </a:r>
        </a:p>
      </dgm:t>
    </dgm:pt>
    <dgm:pt modelId="{18EB849F-EACC-4600-BBCD-6A3A34F50ACE}" type="parTrans" cxnId="{E526B97D-652D-44E6-8E81-98E61D0F3E86}">
      <dgm:prSet/>
      <dgm:spPr>
        <a:noFill/>
        <a:ln>
          <a:solidFill>
            <a:schemeClr val="tx1"/>
          </a:solidFill>
        </a:ln>
      </dgm:spPr>
      <dgm:t>
        <a:bodyPr/>
        <a:lstStyle/>
        <a:p>
          <a:pPr rtl="1"/>
          <a:endParaRPr lang="he-IL" sz="1800">
            <a:solidFill>
              <a:schemeClr val="tx1"/>
            </a:solidFill>
          </a:endParaRPr>
        </a:p>
      </dgm:t>
    </dgm:pt>
    <dgm:pt modelId="{05FD70D3-8791-4F45-8B25-E546D959E32A}" type="sibTrans" cxnId="{E526B97D-652D-44E6-8E81-98E61D0F3E86}">
      <dgm:prSet/>
      <dgm:spPr/>
      <dgm:t>
        <a:bodyPr/>
        <a:lstStyle/>
        <a:p>
          <a:pPr rtl="1"/>
          <a:endParaRPr lang="he-IL"/>
        </a:p>
      </dgm:t>
    </dgm:pt>
    <dgm:pt modelId="{EDF453DE-E20B-4D54-90C0-F58A10DBA490}">
      <dgm:prSet phldrT="[Text]" custT="1"/>
      <dgm:spPr>
        <a:noFill/>
        <a:ln>
          <a:noFill/>
        </a:ln>
      </dgm:spPr>
      <dgm:t>
        <a:bodyPr/>
        <a:lstStyle/>
        <a:p>
          <a:pPr rtl="0"/>
          <a:endParaRPr lang="he-IL" sz="1800" dirty="0">
            <a:solidFill>
              <a:schemeClr val="tx1"/>
            </a:solidFill>
          </a:endParaRPr>
        </a:p>
      </dgm:t>
    </dgm:pt>
    <dgm:pt modelId="{EFAD38C5-97D5-46D7-A24E-A1F5044F3D75}" type="sibTrans" cxnId="{12734871-F81B-4DC3-AD77-A80A7D9530AC}">
      <dgm:prSet/>
      <dgm:spPr/>
      <dgm:t>
        <a:bodyPr/>
        <a:lstStyle/>
        <a:p>
          <a:pPr rtl="1"/>
          <a:endParaRPr lang="he-IL"/>
        </a:p>
      </dgm:t>
    </dgm:pt>
    <dgm:pt modelId="{C874A81D-778F-4933-A5F1-3FA44BA2F636}" type="parTrans" cxnId="{12734871-F81B-4DC3-AD77-A80A7D9530AC}">
      <dgm:prSet/>
      <dgm:spPr>
        <a:noFill/>
        <a:ln>
          <a:noFill/>
        </a:ln>
      </dgm:spPr>
      <dgm:t>
        <a:bodyPr/>
        <a:lstStyle/>
        <a:p>
          <a:pPr rtl="1"/>
          <a:endParaRPr lang="he-IL" sz="1800">
            <a:solidFill>
              <a:schemeClr val="tx1"/>
            </a:solidFill>
          </a:endParaRPr>
        </a:p>
      </dgm:t>
    </dgm:pt>
    <dgm:pt modelId="{AAB78E6A-E6EA-4124-A3F3-DAF4B453C8F4}" type="pres">
      <dgm:prSet presAssocID="{15578354-089D-4BAF-9820-F3D4A55AF9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6878A33-EF8F-4A5D-A12B-ED52142B9C0E}" type="pres">
      <dgm:prSet presAssocID="{9CE68207-6DA0-4970-98A7-7A066DBA2AE1}" presName="hierRoot1" presStyleCnt="0">
        <dgm:presLayoutVars>
          <dgm:hierBranch val="init"/>
        </dgm:presLayoutVars>
      </dgm:prSet>
      <dgm:spPr/>
    </dgm:pt>
    <dgm:pt modelId="{7863EEA1-CD88-4F91-84CC-9622431468DB}" type="pres">
      <dgm:prSet presAssocID="{9CE68207-6DA0-4970-98A7-7A066DBA2AE1}" presName="rootComposite1" presStyleCnt="0"/>
      <dgm:spPr/>
    </dgm:pt>
    <dgm:pt modelId="{F230C184-ADDC-4A49-97DF-67ECC63259B0}" type="pres">
      <dgm:prSet presAssocID="{9CE68207-6DA0-4970-98A7-7A066DBA2AE1}" presName="rootText1" presStyleLbl="node0" presStyleIdx="0" presStyleCnt="1" custScaleY="130572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3B912F25-DE8C-4057-8EC8-5AF9C2B3E27C}" type="pres">
      <dgm:prSet presAssocID="{9CE68207-6DA0-4970-98A7-7A066DBA2AE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7786F273-BFA8-41EA-B985-646E629C7335}" type="pres">
      <dgm:prSet presAssocID="{9CE68207-6DA0-4970-98A7-7A066DBA2AE1}" presName="hierChild2" presStyleCnt="0"/>
      <dgm:spPr/>
    </dgm:pt>
    <dgm:pt modelId="{E6282922-E802-4FAC-A1FE-CEC8A9179821}" type="pres">
      <dgm:prSet presAssocID="{B2530CCC-3814-4430-9DB9-62565F094E6D}" presName="Name37" presStyleLbl="parChTrans1D2" presStyleIdx="0" presStyleCnt="3"/>
      <dgm:spPr/>
      <dgm:t>
        <a:bodyPr/>
        <a:lstStyle/>
        <a:p>
          <a:endParaRPr lang="en-US"/>
        </a:p>
      </dgm:t>
    </dgm:pt>
    <dgm:pt modelId="{DFA4D2E6-D990-43D5-9607-6025FDFA3686}" type="pres">
      <dgm:prSet presAssocID="{2CFCA66A-7CC0-4D06-BB86-F971EF303054}" presName="hierRoot2" presStyleCnt="0">
        <dgm:presLayoutVars>
          <dgm:hierBranch val="init"/>
        </dgm:presLayoutVars>
      </dgm:prSet>
      <dgm:spPr/>
    </dgm:pt>
    <dgm:pt modelId="{1DDF3410-B5F9-408E-BDD1-1A448E387CE8}" type="pres">
      <dgm:prSet presAssocID="{2CFCA66A-7CC0-4D06-BB86-F971EF303054}" presName="rootComposite" presStyleCnt="0"/>
      <dgm:spPr/>
    </dgm:pt>
    <dgm:pt modelId="{CC411EB0-C131-4696-AED9-3D5729A43153}" type="pres">
      <dgm:prSet presAssocID="{2CFCA66A-7CC0-4D06-BB86-F971EF303054}" presName="rootText" presStyleLbl="node2" presStyleIdx="0" presStyleCnt="3" custScaleY="130571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D1E6AACB-2A26-4863-913C-EEF98EB5BACD}" type="pres">
      <dgm:prSet presAssocID="{2CFCA66A-7CC0-4D06-BB86-F971EF303054}" presName="rootConnector" presStyleLbl="node2" presStyleIdx="0" presStyleCnt="3"/>
      <dgm:spPr/>
      <dgm:t>
        <a:bodyPr/>
        <a:lstStyle/>
        <a:p>
          <a:endParaRPr lang="en-US"/>
        </a:p>
      </dgm:t>
    </dgm:pt>
    <dgm:pt modelId="{ADDAA0B2-E05C-42F0-9061-DEFFF158E2B5}" type="pres">
      <dgm:prSet presAssocID="{2CFCA66A-7CC0-4D06-BB86-F971EF303054}" presName="hierChild4" presStyleCnt="0"/>
      <dgm:spPr/>
    </dgm:pt>
    <dgm:pt modelId="{D575BC21-7D5C-407D-A5D9-919092683B97}" type="pres">
      <dgm:prSet presAssocID="{18EB849F-EACC-4600-BBCD-6A3A34F50ACE}" presName="Name37" presStyleLbl="parChTrans1D3" presStyleIdx="0" presStyleCnt="4"/>
      <dgm:spPr/>
      <dgm:t>
        <a:bodyPr/>
        <a:lstStyle/>
        <a:p>
          <a:endParaRPr lang="en-US"/>
        </a:p>
      </dgm:t>
    </dgm:pt>
    <dgm:pt modelId="{9E023C26-991E-4294-A276-60922E2DB670}" type="pres">
      <dgm:prSet presAssocID="{E40784AE-9A4F-41FD-A875-E9DCA7E6253E}" presName="hierRoot2" presStyleCnt="0">
        <dgm:presLayoutVars>
          <dgm:hierBranch val="init"/>
        </dgm:presLayoutVars>
      </dgm:prSet>
      <dgm:spPr/>
    </dgm:pt>
    <dgm:pt modelId="{61D4AE19-C982-480E-8E53-754293578A78}" type="pres">
      <dgm:prSet presAssocID="{E40784AE-9A4F-41FD-A875-E9DCA7E6253E}" presName="rootComposite" presStyleCnt="0"/>
      <dgm:spPr/>
    </dgm:pt>
    <dgm:pt modelId="{A835E17A-B94C-4AC1-A58D-21425484B4CF}" type="pres">
      <dgm:prSet presAssocID="{E40784AE-9A4F-41FD-A875-E9DCA7E6253E}" presName="rootText" presStyleLbl="node3" presStyleIdx="0" presStyleCnt="4" custScaleX="81753" custScaleY="165866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6B239A98-9894-45D0-B5F5-F2C69E51C7A2}" type="pres">
      <dgm:prSet presAssocID="{E40784AE-9A4F-41FD-A875-E9DCA7E6253E}" presName="rootConnector" presStyleLbl="node3" presStyleIdx="0" presStyleCnt="4"/>
      <dgm:spPr/>
      <dgm:t>
        <a:bodyPr/>
        <a:lstStyle/>
        <a:p>
          <a:endParaRPr lang="en-US"/>
        </a:p>
      </dgm:t>
    </dgm:pt>
    <dgm:pt modelId="{7E4E4F3C-02AE-47A2-BB9A-83BE9AF263BD}" type="pres">
      <dgm:prSet presAssocID="{E40784AE-9A4F-41FD-A875-E9DCA7E6253E}" presName="hierChild4" presStyleCnt="0"/>
      <dgm:spPr/>
    </dgm:pt>
    <dgm:pt modelId="{9D25B95B-62A8-44BA-B53F-18657BA0F17F}" type="pres">
      <dgm:prSet presAssocID="{C874A81D-778F-4933-A5F1-3FA44BA2F636}" presName="Name37" presStyleLbl="parChTrans1D4" presStyleIdx="0" presStyleCnt="1"/>
      <dgm:spPr/>
      <dgm:t>
        <a:bodyPr/>
        <a:lstStyle/>
        <a:p>
          <a:endParaRPr lang="en-US"/>
        </a:p>
      </dgm:t>
    </dgm:pt>
    <dgm:pt modelId="{1B90B559-B446-4624-A675-B4ED2F26DE62}" type="pres">
      <dgm:prSet presAssocID="{EDF453DE-E20B-4D54-90C0-F58A10DBA490}" presName="hierRoot2" presStyleCnt="0">
        <dgm:presLayoutVars>
          <dgm:hierBranch val="init"/>
        </dgm:presLayoutVars>
      </dgm:prSet>
      <dgm:spPr/>
    </dgm:pt>
    <dgm:pt modelId="{87E02B92-702E-4068-85D0-95F52D5734D4}" type="pres">
      <dgm:prSet presAssocID="{EDF453DE-E20B-4D54-90C0-F58A10DBA490}" presName="rootComposite" presStyleCnt="0"/>
      <dgm:spPr/>
    </dgm:pt>
    <dgm:pt modelId="{27A9426D-AB4D-424C-A303-FDB8F5290107}" type="pres">
      <dgm:prSet presAssocID="{EDF453DE-E20B-4D54-90C0-F58A10DBA490}" presName="rootText" presStyleLbl="node4" presStyleIdx="0" presStyleCnt="1" custLinFactNeighborX="820" custLinFactNeighborY="-57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A21109-2536-48D0-ACF9-2F841E55C396}" type="pres">
      <dgm:prSet presAssocID="{EDF453DE-E20B-4D54-90C0-F58A10DBA490}" presName="rootConnector" presStyleLbl="node4" presStyleIdx="0" presStyleCnt="1"/>
      <dgm:spPr/>
      <dgm:t>
        <a:bodyPr/>
        <a:lstStyle/>
        <a:p>
          <a:endParaRPr lang="en-US"/>
        </a:p>
      </dgm:t>
    </dgm:pt>
    <dgm:pt modelId="{D345B38E-BBBC-4340-866B-3C8BF89B209A}" type="pres">
      <dgm:prSet presAssocID="{EDF453DE-E20B-4D54-90C0-F58A10DBA490}" presName="hierChild4" presStyleCnt="0"/>
      <dgm:spPr/>
    </dgm:pt>
    <dgm:pt modelId="{D1097D5C-B490-4E96-89E9-BF2846625C38}" type="pres">
      <dgm:prSet presAssocID="{EDF453DE-E20B-4D54-90C0-F58A10DBA490}" presName="hierChild5" presStyleCnt="0"/>
      <dgm:spPr/>
    </dgm:pt>
    <dgm:pt modelId="{62B08DA8-F81A-4E04-AF57-A045B2769A53}" type="pres">
      <dgm:prSet presAssocID="{E40784AE-9A4F-41FD-A875-E9DCA7E6253E}" presName="hierChild5" presStyleCnt="0"/>
      <dgm:spPr/>
    </dgm:pt>
    <dgm:pt modelId="{E84E58B6-113D-4BA0-AA08-015712D5A96F}" type="pres">
      <dgm:prSet presAssocID="{D16CF84C-0689-4F0F-A823-D67AE757F8DD}" presName="Name37" presStyleLbl="parChTrans1D3" presStyleIdx="1" presStyleCnt="4"/>
      <dgm:spPr/>
      <dgm:t>
        <a:bodyPr/>
        <a:lstStyle/>
        <a:p>
          <a:endParaRPr lang="en-US"/>
        </a:p>
      </dgm:t>
    </dgm:pt>
    <dgm:pt modelId="{35581775-51B7-476B-B99A-C9F0498F1BCD}" type="pres">
      <dgm:prSet presAssocID="{BCE0A3FA-41AC-49DE-BD82-37454572BE40}" presName="hierRoot2" presStyleCnt="0">
        <dgm:presLayoutVars>
          <dgm:hierBranch val="init"/>
        </dgm:presLayoutVars>
      </dgm:prSet>
      <dgm:spPr/>
    </dgm:pt>
    <dgm:pt modelId="{9B29DD49-5ECE-434A-B34C-F183FD3AF52A}" type="pres">
      <dgm:prSet presAssocID="{BCE0A3FA-41AC-49DE-BD82-37454572BE40}" presName="rootComposite" presStyleCnt="0"/>
      <dgm:spPr/>
    </dgm:pt>
    <dgm:pt modelId="{9D8D45D4-8D23-4FD1-A545-C287B0715303}" type="pres">
      <dgm:prSet presAssocID="{BCE0A3FA-41AC-49DE-BD82-37454572BE40}" presName="rootText" presStyleLbl="node3" presStyleIdx="1" presStyleCnt="4" custScaleY="165866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11A6F2DE-5DFB-4911-9BB4-2C056D2AAC38}" type="pres">
      <dgm:prSet presAssocID="{BCE0A3FA-41AC-49DE-BD82-37454572BE40}" presName="rootConnector" presStyleLbl="node3" presStyleIdx="1" presStyleCnt="4"/>
      <dgm:spPr/>
      <dgm:t>
        <a:bodyPr/>
        <a:lstStyle/>
        <a:p>
          <a:endParaRPr lang="en-US"/>
        </a:p>
      </dgm:t>
    </dgm:pt>
    <dgm:pt modelId="{61412A2D-8E9A-4FDB-98A2-28A3607EDA6C}" type="pres">
      <dgm:prSet presAssocID="{BCE0A3FA-41AC-49DE-BD82-37454572BE40}" presName="hierChild4" presStyleCnt="0"/>
      <dgm:spPr/>
    </dgm:pt>
    <dgm:pt modelId="{A3836DB8-222E-45D3-BC9E-39AA3540743E}" type="pres">
      <dgm:prSet presAssocID="{BCE0A3FA-41AC-49DE-BD82-37454572BE40}" presName="hierChild5" presStyleCnt="0"/>
      <dgm:spPr/>
    </dgm:pt>
    <dgm:pt modelId="{141B02C0-1F9A-4CC2-907C-802E096D94E7}" type="pres">
      <dgm:prSet presAssocID="{7275FCC6-607D-460C-AA94-F0796221B009}" presName="Name37" presStyleLbl="parChTrans1D3" presStyleIdx="2" presStyleCnt="4"/>
      <dgm:spPr/>
      <dgm:t>
        <a:bodyPr/>
        <a:lstStyle/>
        <a:p>
          <a:endParaRPr lang="en-US"/>
        </a:p>
      </dgm:t>
    </dgm:pt>
    <dgm:pt modelId="{6747F60E-8D0C-4E78-9271-A5C2E739AF79}" type="pres">
      <dgm:prSet presAssocID="{176EF8CB-C41A-446D-A9EB-0E7EE9715370}" presName="hierRoot2" presStyleCnt="0">
        <dgm:presLayoutVars>
          <dgm:hierBranch val="init"/>
        </dgm:presLayoutVars>
      </dgm:prSet>
      <dgm:spPr/>
    </dgm:pt>
    <dgm:pt modelId="{8875B692-5CAA-46CF-A186-AB3AEF410D6D}" type="pres">
      <dgm:prSet presAssocID="{176EF8CB-C41A-446D-A9EB-0E7EE9715370}" presName="rootComposite" presStyleCnt="0"/>
      <dgm:spPr/>
    </dgm:pt>
    <dgm:pt modelId="{689AE7CD-CCB9-41B3-829E-0EDB77F15429}" type="pres">
      <dgm:prSet presAssocID="{176EF8CB-C41A-446D-A9EB-0E7EE9715370}" presName="rootText" presStyleLbl="node3" presStyleIdx="2" presStyleCnt="4" custScaleY="165866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A22E36A1-1283-4469-B450-37BD30D45432}" type="pres">
      <dgm:prSet presAssocID="{176EF8CB-C41A-446D-A9EB-0E7EE9715370}" presName="rootConnector" presStyleLbl="node3" presStyleIdx="2" presStyleCnt="4"/>
      <dgm:spPr/>
      <dgm:t>
        <a:bodyPr/>
        <a:lstStyle/>
        <a:p>
          <a:endParaRPr lang="en-US"/>
        </a:p>
      </dgm:t>
    </dgm:pt>
    <dgm:pt modelId="{AC2CFA5C-5DB9-40A4-B3C5-EA2F9D82A3CE}" type="pres">
      <dgm:prSet presAssocID="{176EF8CB-C41A-446D-A9EB-0E7EE9715370}" presName="hierChild4" presStyleCnt="0"/>
      <dgm:spPr/>
    </dgm:pt>
    <dgm:pt modelId="{7631781B-0567-4435-894B-C971A12E54B9}" type="pres">
      <dgm:prSet presAssocID="{176EF8CB-C41A-446D-A9EB-0E7EE9715370}" presName="hierChild5" presStyleCnt="0"/>
      <dgm:spPr/>
    </dgm:pt>
    <dgm:pt modelId="{F7C220B1-C7EC-4498-BFCC-A3E183CE686F}" type="pres">
      <dgm:prSet presAssocID="{3A2B2E74-DEF6-47F7-B266-CF743038D8AE}" presName="Name37" presStyleLbl="parChTrans1D3" presStyleIdx="3" presStyleCnt="4"/>
      <dgm:spPr/>
      <dgm:t>
        <a:bodyPr/>
        <a:lstStyle/>
        <a:p>
          <a:endParaRPr lang="en-US"/>
        </a:p>
      </dgm:t>
    </dgm:pt>
    <dgm:pt modelId="{3CF90622-5E25-46D2-8614-9DEAC2FCB84F}" type="pres">
      <dgm:prSet presAssocID="{89EAF44C-6A2C-4F91-9FA8-859077B65968}" presName="hierRoot2" presStyleCnt="0">
        <dgm:presLayoutVars>
          <dgm:hierBranch val="init"/>
        </dgm:presLayoutVars>
      </dgm:prSet>
      <dgm:spPr/>
    </dgm:pt>
    <dgm:pt modelId="{C517AF9C-A808-4FA0-837A-1D28BAF76004}" type="pres">
      <dgm:prSet presAssocID="{89EAF44C-6A2C-4F91-9FA8-859077B65968}" presName="rootComposite" presStyleCnt="0"/>
      <dgm:spPr/>
    </dgm:pt>
    <dgm:pt modelId="{B364DC48-F8F8-4E80-8453-563B7E4DF0AD}" type="pres">
      <dgm:prSet presAssocID="{89EAF44C-6A2C-4F91-9FA8-859077B65968}" presName="rootText" presStyleLbl="node3" presStyleIdx="3" presStyleCnt="4" custScaleX="159620" custScaleY="174522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B81691E6-C136-4F90-A44E-3C59FB749ECB}" type="pres">
      <dgm:prSet presAssocID="{89EAF44C-6A2C-4F91-9FA8-859077B65968}" presName="rootConnector" presStyleLbl="node3" presStyleIdx="3" presStyleCnt="4"/>
      <dgm:spPr/>
      <dgm:t>
        <a:bodyPr/>
        <a:lstStyle/>
        <a:p>
          <a:endParaRPr lang="en-US"/>
        </a:p>
      </dgm:t>
    </dgm:pt>
    <dgm:pt modelId="{849BDC44-844F-41A3-ADB2-7FEF198D9D3C}" type="pres">
      <dgm:prSet presAssocID="{89EAF44C-6A2C-4F91-9FA8-859077B65968}" presName="hierChild4" presStyleCnt="0"/>
      <dgm:spPr/>
    </dgm:pt>
    <dgm:pt modelId="{63DB75AF-3EF9-49AB-B928-DB30B4DF97FA}" type="pres">
      <dgm:prSet presAssocID="{89EAF44C-6A2C-4F91-9FA8-859077B65968}" presName="hierChild5" presStyleCnt="0"/>
      <dgm:spPr/>
    </dgm:pt>
    <dgm:pt modelId="{0C3D8F2F-69C6-4174-9E18-A701A11EF05F}" type="pres">
      <dgm:prSet presAssocID="{2CFCA66A-7CC0-4D06-BB86-F971EF303054}" presName="hierChild5" presStyleCnt="0"/>
      <dgm:spPr/>
    </dgm:pt>
    <dgm:pt modelId="{A162AD02-A74D-4864-8490-352D725B82AD}" type="pres">
      <dgm:prSet presAssocID="{98E328F8-A255-4643-A3F3-595E0C72DE28}" presName="Name37" presStyleLbl="parChTrans1D2" presStyleIdx="1" presStyleCnt="3"/>
      <dgm:spPr/>
      <dgm:t>
        <a:bodyPr/>
        <a:lstStyle/>
        <a:p>
          <a:endParaRPr lang="en-US"/>
        </a:p>
      </dgm:t>
    </dgm:pt>
    <dgm:pt modelId="{41EABB9F-5C53-4861-A40F-7CCBEAD57B11}" type="pres">
      <dgm:prSet presAssocID="{03430AF6-10AD-491B-B143-35039E022B78}" presName="hierRoot2" presStyleCnt="0">
        <dgm:presLayoutVars>
          <dgm:hierBranch val="init"/>
        </dgm:presLayoutVars>
      </dgm:prSet>
      <dgm:spPr/>
    </dgm:pt>
    <dgm:pt modelId="{76DCDA0C-2C26-42DC-8D01-9C559B189E01}" type="pres">
      <dgm:prSet presAssocID="{03430AF6-10AD-491B-B143-35039E022B78}" presName="rootComposite" presStyleCnt="0"/>
      <dgm:spPr/>
    </dgm:pt>
    <dgm:pt modelId="{9BFD3776-C9FB-4B94-9390-0B392E22B9DA}" type="pres">
      <dgm:prSet presAssocID="{03430AF6-10AD-491B-B143-35039E022B78}" presName="rootText" presStyleLbl="node2" presStyleIdx="1" presStyleCnt="3" custScaleY="127192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3020F2E9-DE8E-46F0-9A64-413FD49135F7}" type="pres">
      <dgm:prSet presAssocID="{03430AF6-10AD-491B-B143-35039E022B78}" presName="rootConnector" presStyleLbl="node2" presStyleIdx="1" presStyleCnt="3"/>
      <dgm:spPr/>
      <dgm:t>
        <a:bodyPr/>
        <a:lstStyle/>
        <a:p>
          <a:endParaRPr lang="en-US"/>
        </a:p>
      </dgm:t>
    </dgm:pt>
    <dgm:pt modelId="{2992CA48-78F3-44E5-BAD6-8755AF2B1ED1}" type="pres">
      <dgm:prSet presAssocID="{03430AF6-10AD-491B-B143-35039E022B78}" presName="hierChild4" presStyleCnt="0"/>
      <dgm:spPr/>
    </dgm:pt>
    <dgm:pt modelId="{E4E51363-4C1D-4CAB-9F47-16798098FB5C}" type="pres">
      <dgm:prSet presAssocID="{03430AF6-10AD-491B-B143-35039E022B78}" presName="hierChild5" presStyleCnt="0"/>
      <dgm:spPr/>
    </dgm:pt>
    <dgm:pt modelId="{AFE71F96-CE29-4172-87DB-7BC4CF0CC657}" type="pres">
      <dgm:prSet presAssocID="{E0E99D74-679A-4F34-8DA4-B7A5ACF67EE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93CA922A-E2F0-46B3-9B09-0D08B55F5625}" type="pres">
      <dgm:prSet presAssocID="{1242FE4B-6C6B-426F-A4D4-49F957AA85AA}" presName="hierRoot2" presStyleCnt="0">
        <dgm:presLayoutVars>
          <dgm:hierBranch val="init"/>
        </dgm:presLayoutVars>
      </dgm:prSet>
      <dgm:spPr/>
    </dgm:pt>
    <dgm:pt modelId="{2274DCFC-3A3D-481C-B03D-BEFBB86F5224}" type="pres">
      <dgm:prSet presAssocID="{1242FE4B-6C6B-426F-A4D4-49F957AA85AA}" presName="rootComposite" presStyleCnt="0"/>
      <dgm:spPr/>
    </dgm:pt>
    <dgm:pt modelId="{3D60265D-BCAD-4607-91ED-92BA4710604F}" type="pres">
      <dgm:prSet presAssocID="{1242FE4B-6C6B-426F-A4D4-49F957AA85AA}" presName="rootText" presStyleLbl="node2" presStyleIdx="2" presStyleCnt="3" custScaleY="127192">
        <dgm:presLayoutVars>
          <dgm:chPref val="3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en-US"/>
        </a:p>
      </dgm:t>
    </dgm:pt>
    <dgm:pt modelId="{BF266606-6781-4B68-9C8D-2ECE86D3F0B0}" type="pres">
      <dgm:prSet presAssocID="{1242FE4B-6C6B-426F-A4D4-49F957AA85AA}" presName="rootConnector" presStyleLbl="node2" presStyleIdx="2" presStyleCnt="3"/>
      <dgm:spPr/>
      <dgm:t>
        <a:bodyPr/>
        <a:lstStyle/>
        <a:p>
          <a:endParaRPr lang="en-US"/>
        </a:p>
      </dgm:t>
    </dgm:pt>
    <dgm:pt modelId="{9F5F6215-2D4E-4341-91FB-1A79F7692A70}" type="pres">
      <dgm:prSet presAssocID="{1242FE4B-6C6B-426F-A4D4-49F957AA85AA}" presName="hierChild4" presStyleCnt="0"/>
      <dgm:spPr/>
    </dgm:pt>
    <dgm:pt modelId="{404BA0AA-6F55-4BFD-93B5-42CC49B97F99}" type="pres">
      <dgm:prSet presAssocID="{1242FE4B-6C6B-426F-A4D4-49F957AA85AA}" presName="hierChild5" presStyleCnt="0"/>
      <dgm:spPr/>
    </dgm:pt>
    <dgm:pt modelId="{FDCBBDB5-7BE3-418F-A735-6AED2F03726F}" type="pres">
      <dgm:prSet presAssocID="{9CE68207-6DA0-4970-98A7-7A066DBA2AE1}" presName="hierChild3" presStyleCnt="0"/>
      <dgm:spPr/>
    </dgm:pt>
  </dgm:ptLst>
  <dgm:cxnLst>
    <dgm:cxn modelId="{522E615F-2E85-492F-99BC-426E24B4C309}" type="presOf" srcId="{2CFCA66A-7CC0-4D06-BB86-F971EF303054}" destId="{D1E6AACB-2A26-4863-913C-EEF98EB5BACD}" srcOrd="1" destOrd="0" presId="urn:microsoft.com/office/officeart/2005/8/layout/orgChart1"/>
    <dgm:cxn modelId="{9C098A25-0CFD-40C9-9C8A-0033E98F7358}" type="presOf" srcId="{2CFCA66A-7CC0-4D06-BB86-F971EF303054}" destId="{CC411EB0-C131-4696-AED9-3D5729A43153}" srcOrd="0" destOrd="0" presId="urn:microsoft.com/office/officeart/2005/8/layout/orgChart1"/>
    <dgm:cxn modelId="{D3041F14-00EC-412F-9892-7FD958316F02}" type="presOf" srcId="{89EAF44C-6A2C-4F91-9FA8-859077B65968}" destId="{B364DC48-F8F8-4E80-8453-563B7E4DF0AD}" srcOrd="0" destOrd="0" presId="urn:microsoft.com/office/officeart/2005/8/layout/orgChart1"/>
    <dgm:cxn modelId="{E0BC9E3E-1DE0-407D-8AD4-2834116CB150}" type="presOf" srcId="{C874A81D-778F-4933-A5F1-3FA44BA2F636}" destId="{9D25B95B-62A8-44BA-B53F-18657BA0F17F}" srcOrd="0" destOrd="0" presId="urn:microsoft.com/office/officeart/2005/8/layout/orgChart1"/>
    <dgm:cxn modelId="{C8B8D481-AFC7-4EBA-8719-80F96B9942E8}" type="presOf" srcId="{1242FE4B-6C6B-426F-A4D4-49F957AA85AA}" destId="{3D60265D-BCAD-4607-91ED-92BA4710604F}" srcOrd="0" destOrd="0" presId="urn:microsoft.com/office/officeart/2005/8/layout/orgChart1"/>
    <dgm:cxn modelId="{EF77F26F-1DE5-4F2D-8197-84DB28641AF2}" type="presOf" srcId="{03430AF6-10AD-491B-B143-35039E022B78}" destId="{9BFD3776-C9FB-4B94-9390-0B392E22B9DA}" srcOrd="0" destOrd="0" presId="urn:microsoft.com/office/officeart/2005/8/layout/orgChart1"/>
    <dgm:cxn modelId="{C9D81EBB-4F18-4DEC-936C-48BF1AE46756}" srcId="{2CFCA66A-7CC0-4D06-BB86-F971EF303054}" destId="{BCE0A3FA-41AC-49DE-BD82-37454572BE40}" srcOrd="1" destOrd="0" parTransId="{D16CF84C-0689-4F0F-A823-D67AE757F8DD}" sibTransId="{CCAFFD0D-3D32-4B32-BC19-4DEC196D6DF3}"/>
    <dgm:cxn modelId="{13F4817D-62DF-480F-8706-3FB4A9E9CF17}" type="presOf" srcId="{03430AF6-10AD-491B-B143-35039E022B78}" destId="{3020F2E9-DE8E-46F0-9A64-413FD49135F7}" srcOrd="1" destOrd="0" presId="urn:microsoft.com/office/officeart/2005/8/layout/orgChart1"/>
    <dgm:cxn modelId="{47AA8801-A03C-492A-A9C0-61A7036AC6A0}" type="presOf" srcId="{15578354-089D-4BAF-9820-F3D4A55AF92E}" destId="{AAB78E6A-E6EA-4124-A3F3-DAF4B453C8F4}" srcOrd="0" destOrd="0" presId="urn:microsoft.com/office/officeart/2005/8/layout/orgChart1"/>
    <dgm:cxn modelId="{D2B3CFB2-DB5E-4393-A2AA-273E0C04B9B3}" type="presOf" srcId="{176EF8CB-C41A-446D-A9EB-0E7EE9715370}" destId="{A22E36A1-1283-4469-B450-37BD30D45432}" srcOrd="1" destOrd="0" presId="urn:microsoft.com/office/officeart/2005/8/layout/orgChart1"/>
    <dgm:cxn modelId="{C86E92F4-A2A1-4D72-9FFB-3E2607B1A137}" type="presOf" srcId="{EDF453DE-E20B-4D54-90C0-F58A10DBA490}" destId="{99A21109-2536-48D0-ACF9-2F841E55C396}" srcOrd="1" destOrd="0" presId="urn:microsoft.com/office/officeart/2005/8/layout/orgChart1"/>
    <dgm:cxn modelId="{9DD2DC8E-265B-42DD-8008-F833B132D143}" srcId="{9CE68207-6DA0-4970-98A7-7A066DBA2AE1}" destId="{2CFCA66A-7CC0-4D06-BB86-F971EF303054}" srcOrd="0" destOrd="0" parTransId="{B2530CCC-3814-4430-9DB9-62565F094E6D}" sibTransId="{E884A256-0247-4A01-A586-9842405E11F3}"/>
    <dgm:cxn modelId="{4279BC3E-12FF-4883-881D-054CE2E28FD0}" type="presOf" srcId="{1242FE4B-6C6B-426F-A4D4-49F957AA85AA}" destId="{BF266606-6781-4B68-9C8D-2ECE86D3F0B0}" srcOrd="1" destOrd="0" presId="urn:microsoft.com/office/officeart/2005/8/layout/orgChart1"/>
    <dgm:cxn modelId="{B7FA0F4B-AFD9-4F70-AFAE-9568DA1665E8}" srcId="{9CE68207-6DA0-4970-98A7-7A066DBA2AE1}" destId="{03430AF6-10AD-491B-B143-35039E022B78}" srcOrd="1" destOrd="0" parTransId="{98E328F8-A255-4643-A3F3-595E0C72DE28}" sibTransId="{0952FCE3-0E22-465B-A509-1451763C4404}"/>
    <dgm:cxn modelId="{0513C54E-5A05-4ABB-A4BD-736F9B01316E}" type="presOf" srcId="{176EF8CB-C41A-446D-A9EB-0E7EE9715370}" destId="{689AE7CD-CCB9-41B3-829E-0EDB77F15429}" srcOrd="0" destOrd="0" presId="urn:microsoft.com/office/officeart/2005/8/layout/orgChart1"/>
    <dgm:cxn modelId="{6A0BE09F-0D7A-453A-B1E3-857C94BD3665}" type="presOf" srcId="{D16CF84C-0689-4F0F-A823-D67AE757F8DD}" destId="{E84E58B6-113D-4BA0-AA08-015712D5A96F}" srcOrd="0" destOrd="0" presId="urn:microsoft.com/office/officeart/2005/8/layout/orgChart1"/>
    <dgm:cxn modelId="{E526B97D-652D-44E6-8E81-98E61D0F3E86}" srcId="{2CFCA66A-7CC0-4D06-BB86-F971EF303054}" destId="{E40784AE-9A4F-41FD-A875-E9DCA7E6253E}" srcOrd="0" destOrd="0" parTransId="{18EB849F-EACC-4600-BBCD-6A3A34F50ACE}" sibTransId="{05FD70D3-8791-4F45-8B25-E546D959E32A}"/>
    <dgm:cxn modelId="{CDF50BBB-C28E-404E-800F-D09A7FD28E9B}" type="presOf" srcId="{3A2B2E74-DEF6-47F7-B266-CF743038D8AE}" destId="{F7C220B1-C7EC-4498-BFCC-A3E183CE686F}" srcOrd="0" destOrd="0" presId="urn:microsoft.com/office/officeart/2005/8/layout/orgChart1"/>
    <dgm:cxn modelId="{A57B00C4-8625-497B-9759-8D4E67B13200}" srcId="{9CE68207-6DA0-4970-98A7-7A066DBA2AE1}" destId="{1242FE4B-6C6B-426F-A4D4-49F957AA85AA}" srcOrd="2" destOrd="0" parTransId="{E0E99D74-679A-4F34-8DA4-B7A5ACF67EED}" sibTransId="{CAD91A35-4DDE-4308-8674-ACD910BCEE91}"/>
    <dgm:cxn modelId="{6A5E4077-3E89-4050-AC2E-04B154E1820B}" type="presOf" srcId="{89EAF44C-6A2C-4F91-9FA8-859077B65968}" destId="{B81691E6-C136-4F90-A44E-3C59FB749ECB}" srcOrd="1" destOrd="0" presId="urn:microsoft.com/office/officeart/2005/8/layout/orgChart1"/>
    <dgm:cxn modelId="{52272879-CE11-4B93-B995-EF6B5429B026}" type="presOf" srcId="{BCE0A3FA-41AC-49DE-BD82-37454572BE40}" destId="{11A6F2DE-5DFB-4911-9BB4-2C056D2AAC38}" srcOrd="1" destOrd="0" presId="urn:microsoft.com/office/officeart/2005/8/layout/orgChart1"/>
    <dgm:cxn modelId="{905A837C-8D57-47E8-9371-E4F60BDC9FA9}" srcId="{2CFCA66A-7CC0-4D06-BB86-F971EF303054}" destId="{176EF8CB-C41A-446D-A9EB-0E7EE9715370}" srcOrd="2" destOrd="0" parTransId="{7275FCC6-607D-460C-AA94-F0796221B009}" sibTransId="{CF2E5A1B-9D58-45D8-8555-C73537193146}"/>
    <dgm:cxn modelId="{10529D36-D061-4C28-88AD-2E3EA21D82F2}" type="presOf" srcId="{E40784AE-9A4F-41FD-A875-E9DCA7E6253E}" destId="{6B239A98-9894-45D0-B5F5-F2C69E51C7A2}" srcOrd="1" destOrd="0" presId="urn:microsoft.com/office/officeart/2005/8/layout/orgChart1"/>
    <dgm:cxn modelId="{12734871-F81B-4DC3-AD77-A80A7D9530AC}" srcId="{E40784AE-9A4F-41FD-A875-E9DCA7E6253E}" destId="{EDF453DE-E20B-4D54-90C0-F58A10DBA490}" srcOrd="0" destOrd="0" parTransId="{C874A81D-778F-4933-A5F1-3FA44BA2F636}" sibTransId="{EFAD38C5-97D5-46D7-A24E-A1F5044F3D75}"/>
    <dgm:cxn modelId="{35D2AF75-963D-4953-ADA5-48EDDE19450F}" type="presOf" srcId="{EDF453DE-E20B-4D54-90C0-F58A10DBA490}" destId="{27A9426D-AB4D-424C-A303-FDB8F5290107}" srcOrd="0" destOrd="0" presId="urn:microsoft.com/office/officeart/2005/8/layout/orgChart1"/>
    <dgm:cxn modelId="{73C7EFC8-FC30-4D2C-AB5F-E60A495C4B97}" type="presOf" srcId="{E0E99D74-679A-4F34-8DA4-B7A5ACF67EED}" destId="{AFE71F96-CE29-4172-87DB-7BC4CF0CC657}" srcOrd="0" destOrd="0" presId="urn:microsoft.com/office/officeart/2005/8/layout/orgChart1"/>
    <dgm:cxn modelId="{3CCFD12B-7368-4618-8D07-C1B3B2DF2F88}" type="presOf" srcId="{BCE0A3FA-41AC-49DE-BD82-37454572BE40}" destId="{9D8D45D4-8D23-4FD1-A545-C287B0715303}" srcOrd="0" destOrd="0" presId="urn:microsoft.com/office/officeart/2005/8/layout/orgChart1"/>
    <dgm:cxn modelId="{1C2E3A74-E3F1-47E7-B3DC-8706EB41EBC0}" type="presOf" srcId="{E40784AE-9A4F-41FD-A875-E9DCA7E6253E}" destId="{A835E17A-B94C-4AC1-A58D-21425484B4CF}" srcOrd="0" destOrd="0" presId="urn:microsoft.com/office/officeart/2005/8/layout/orgChart1"/>
    <dgm:cxn modelId="{21DE0C3D-452E-43FF-888F-3C334DF9DEB6}" type="presOf" srcId="{18EB849F-EACC-4600-BBCD-6A3A34F50ACE}" destId="{D575BC21-7D5C-407D-A5D9-919092683B97}" srcOrd="0" destOrd="0" presId="urn:microsoft.com/office/officeart/2005/8/layout/orgChart1"/>
    <dgm:cxn modelId="{D90E87B8-5809-40B2-A2D7-04452930BB3D}" type="presOf" srcId="{98E328F8-A255-4643-A3F3-595E0C72DE28}" destId="{A162AD02-A74D-4864-8490-352D725B82AD}" srcOrd="0" destOrd="0" presId="urn:microsoft.com/office/officeart/2005/8/layout/orgChart1"/>
    <dgm:cxn modelId="{056EB943-DA84-4D95-9B23-51B20B51D3A9}" type="presOf" srcId="{9CE68207-6DA0-4970-98A7-7A066DBA2AE1}" destId="{3B912F25-DE8C-4057-8EC8-5AF9C2B3E27C}" srcOrd="1" destOrd="0" presId="urn:microsoft.com/office/officeart/2005/8/layout/orgChart1"/>
    <dgm:cxn modelId="{6DE79081-BFD8-4B65-A6D1-A836F1DA8B65}" type="presOf" srcId="{9CE68207-6DA0-4970-98A7-7A066DBA2AE1}" destId="{F230C184-ADDC-4A49-97DF-67ECC63259B0}" srcOrd="0" destOrd="0" presId="urn:microsoft.com/office/officeart/2005/8/layout/orgChart1"/>
    <dgm:cxn modelId="{30AA067F-1A08-4690-AE1E-329E071CD1DD}" type="presOf" srcId="{B2530CCC-3814-4430-9DB9-62565F094E6D}" destId="{E6282922-E802-4FAC-A1FE-CEC8A9179821}" srcOrd="0" destOrd="0" presId="urn:microsoft.com/office/officeart/2005/8/layout/orgChart1"/>
    <dgm:cxn modelId="{3ABDCBA6-0B0E-4E80-89D2-A807B7D0B2B2}" srcId="{2CFCA66A-7CC0-4D06-BB86-F971EF303054}" destId="{89EAF44C-6A2C-4F91-9FA8-859077B65968}" srcOrd="3" destOrd="0" parTransId="{3A2B2E74-DEF6-47F7-B266-CF743038D8AE}" sibTransId="{C85572CE-10EA-4979-8C7B-6CC4F609B048}"/>
    <dgm:cxn modelId="{7D346C5F-9BDF-4DB3-899F-A96E2BA362B8}" type="presOf" srcId="{7275FCC6-607D-460C-AA94-F0796221B009}" destId="{141B02C0-1F9A-4CC2-907C-802E096D94E7}" srcOrd="0" destOrd="0" presId="urn:microsoft.com/office/officeart/2005/8/layout/orgChart1"/>
    <dgm:cxn modelId="{588FC567-5470-46B8-B102-0E7FCEC72769}" srcId="{15578354-089D-4BAF-9820-F3D4A55AF92E}" destId="{9CE68207-6DA0-4970-98A7-7A066DBA2AE1}" srcOrd="0" destOrd="0" parTransId="{A067D3EF-2A8F-41CB-81C3-60833B84CFAA}" sibTransId="{C159443C-593C-41C4-A2A2-37728E3523D4}"/>
    <dgm:cxn modelId="{515DADBE-F0CB-4BCA-ABE9-3A0E45425E73}" type="presParOf" srcId="{AAB78E6A-E6EA-4124-A3F3-DAF4B453C8F4}" destId="{86878A33-EF8F-4A5D-A12B-ED52142B9C0E}" srcOrd="0" destOrd="0" presId="urn:microsoft.com/office/officeart/2005/8/layout/orgChart1"/>
    <dgm:cxn modelId="{84087BFB-2AA4-4E89-A646-B2343DEA672A}" type="presParOf" srcId="{86878A33-EF8F-4A5D-A12B-ED52142B9C0E}" destId="{7863EEA1-CD88-4F91-84CC-9622431468DB}" srcOrd="0" destOrd="0" presId="urn:microsoft.com/office/officeart/2005/8/layout/orgChart1"/>
    <dgm:cxn modelId="{AFDEF679-F1CB-4436-AC1B-AA27BD4E6203}" type="presParOf" srcId="{7863EEA1-CD88-4F91-84CC-9622431468DB}" destId="{F230C184-ADDC-4A49-97DF-67ECC63259B0}" srcOrd="0" destOrd="0" presId="urn:microsoft.com/office/officeart/2005/8/layout/orgChart1"/>
    <dgm:cxn modelId="{77AA553C-7C6B-4FFC-AB71-8FF4A04815BF}" type="presParOf" srcId="{7863EEA1-CD88-4F91-84CC-9622431468DB}" destId="{3B912F25-DE8C-4057-8EC8-5AF9C2B3E27C}" srcOrd="1" destOrd="0" presId="urn:microsoft.com/office/officeart/2005/8/layout/orgChart1"/>
    <dgm:cxn modelId="{59985CF8-6F48-40F8-BCA5-00C14B9A7F1D}" type="presParOf" srcId="{86878A33-EF8F-4A5D-A12B-ED52142B9C0E}" destId="{7786F273-BFA8-41EA-B985-646E629C7335}" srcOrd="1" destOrd="0" presId="urn:microsoft.com/office/officeart/2005/8/layout/orgChart1"/>
    <dgm:cxn modelId="{8D8A6B64-A109-41AC-94AC-12B0886BC9CA}" type="presParOf" srcId="{7786F273-BFA8-41EA-B985-646E629C7335}" destId="{E6282922-E802-4FAC-A1FE-CEC8A9179821}" srcOrd="0" destOrd="0" presId="urn:microsoft.com/office/officeart/2005/8/layout/orgChart1"/>
    <dgm:cxn modelId="{D32D641D-6706-4D59-8048-F22C14052D46}" type="presParOf" srcId="{7786F273-BFA8-41EA-B985-646E629C7335}" destId="{DFA4D2E6-D990-43D5-9607-6025FDFA3686}" srcOrd="1" destOrd="0" presId="urn:microsoft.com/office/officeart/2005/8/layout/orgChart1"/>
    <dgm:cxn modelId="{05BC992D-B08C-48B4-A716-833F348C43B0}" type="presParOf" srcId="{DFA4D2E6-D990-43D5-9607-6025FDFA3686}" destId="{1DDF3410-B5F9-408E-BDD1-1A448E387CE8}" srcOrd="0" destOrd="0" presId="urn:microsoft.com/office/officeart/2005/8/layout/orgChart1"/>
    <dgm:cxn modelId="{F99E7D01-E2CA-4FD4-911B-0576DFEABCD8}" type="presParOf" srcId="{1DDF3410-B5F9-408E-BDD1-1A448E387CE8}" destId="{CC411EB0-C131-4696-AED9-3D5729A43153}" srcOrd="0" destOrd="0" presId="urn:microsoft.com/office/officeart/2005/8/layout/orgChart1"/>
    <dgm:cxn modelId="{3213B9D5-99A3-4878-B07A-2F5E934E2529}" type="presParOf" srcId="{1DDF3410-B5F9-408E-BDD1-1A448E387CE8}" destId="{D1E6AACB-2A26-4863-913C-EEF98EB5BACD}" srcOrd="1" destOrd="0" presId="urn:microsoft.com/office/officeart/2005/8/layout/orgChart1"/>
    <dgm:cxn modelId="{881CF472-6E34-4E43-A156-451A48818015}" type="presParOf" srcId="{DFA4D2E6-D990-43D5-9607-6025FDFA3686}" destId="{ADDAA0B2-E05C-42F0-9061-DEFFF158E2B5}" srcOrd="1" destOrd="0" presId="urn:microsoft.com/office/officeart/2005/8/layout/orgChart1"/>
    <dgm:cxn modelId="{13728A2E-9F3A-4881-9053-996D58E1C557}" type="presParOf" srcId="{ADDAA0B2-E05C-42F0-9061-DEFFF158E2B5}" destId="{D575BC21-7D5C-407D-A5D9-919092683B97}" srcOrd="0" destOrd="0" presId="urn:microsoft.com/office/officeart/2005/8/layout/orgChart1"/>
    <dgm:cxn modelId="{434A4D40-8838-4D01-9584-A62FAFDF8E55}" type="presParOf" srcId="{ADDAA0B2-E05C-42F0-9061-DEFFF158E2B5}" destId="{9E023C26-991E-4294-A276-60922E2DB670}" srcOrd="1" destOrd="0" presId="urn:microsoft.com/office/officeart/2005/8/layout/orgChart1"/>
    <dgm:cxn modelId="{F02CD421-6BC9-47F0-996F-540E28817E52}" type="presParOf" srcId="{9E023C26-991E-4294-A276-60922E2DB670}" destId="{61D4AE19-C982-480E-8E53-754293578A78}" srcOrd="0" destOrd="0" presId="urn:microsoft.com/office/officeart/2005/8/layout/orgChart1"/>
    <dgm:cxn modelId="{08C414FE-AB60-4543-9292-11997BBE52CF}" type="presParOf" srcId="{61D4AE19-C982-480E-8E53-754293578A78}" destId="{A835E17A-B94C-4AC1-A58D-21425484B4CF}" srcOrd="0" destOrd="0" presId="urn:microsoft.com/office/officeart/2005/8/layout/orgChart1"/>
    <dgm:cxn modelId="{4DE9A7F2-41F5-4A58-99A4-D6EFA1BCBDDF}" type="presParOf" srcId="{61D4AE19-C982-480E-8E53-754293578A78}" destId="{6B239A98-9894-45D0-B5F5-F2C69E51C7A2}" srcOrd="1" destOrd="0" presId="urn:microsoft.com/office/officeart/2005/8/layout/orgChart1"/>
    <dgm:cxn modelId="{C97282FC-83A8-4216-82DB-ECA6EF6B6C3D}" type="presParOf" srcId="{9E023C26-991E-4294-A276-60922E2DB670}" destId="{7E4E4F3C-02AE-47A2-BB9A-83BE9AF263BD}" srcOrd="1" destOrd="0" presId="urn:microsoft.com/office/officeart/2005/8/layout/orgChart1"/>
    <dgm:cxn modelId="{4C827567-A174-405B-A08F-52930AA04AB8}" type="presParOf" srcId="{7E4E4F3C-02AE-47A2-BB9A-83BE9AF263BD}" destId="{9D25B95B-62A8-44BA-B53F-18657BA0F17F}" srcOrd="0" destOrd="0" presId="urn:microsoft.com/office/officeart/2005/8/layout/orgChart1"/>
    <dgm:cxn modelId="{64FF5DC8-BAE4-413C-8ECA-C6A5767724D8}" type="presParOf" srcId="{7E4E4F3C-02AE-47A2-BB9A-83BE9AF263BD}" destId="{1B90B559-B446-4624-A675-B4ED2F26DE62}" srcOrd="1" destOrd="0" presId="urn:microsoft.com/office/officeart/2005/8/layout/orgChart1"/>
    <dgm:cxn modelId="{324A5CDB-657D-4B3E-8DF8-54763CDCE46C}" type="presParOf" srcId="{1B90B559-B446-4624-A675-B4ED2F26DE62}" destId="{87E02B92-702E-4068-85D0-95F52D5734D4}" srcOrd="0" destOrd="0" presId="urn:microsoft.com/office/officeart/2005/8/layout/orgChart1"/>
    <dgm:cxn modelId="{643E6D6C-9BDC-4529-9D29-4C190C65C337}" type="presParOf" srcId="{87E02B92-702E-4068-85D0-95F52D5734D4}" destId="{27A9426D-AB4D-424C-A303-FDB8F5290107}" srcOrd="0" destOrd="0" presId="urn:microsoft.com/office/officeart/2005/8/layout/orgChart1"/>
    <dgm:cxn modelId="{B976917C-40B6-4D2C-A826-190E2616685F}" type="presParOf" srcId="{87E02B92-702E-4068-85D0-95F52D5734D4}" destId="{99A21109-2536-48D0-ACF9-2F841E55C396}" srcOrd="1" destOrd="0" presId="urn:microsoft.com/office/officeart/2005/8/layout/orgChart1"/>
    <dgm:cxn modelId="{69294EE6-42B0-4D8E-8435-6DE603D72020}" type="presParOf" srcId="{1B90B559-B446-4624-A675-B4ED2F26DE62}" destId="{D345B38E-BBBC-4340-866B-3C8BF89B209A}" srcOrd="1" destOrd="0" presId="urn:microsoft.com/office/officeart/2005/8/layout/orgChart1"/>
    <dgm:cxn modelId="{DFCE6D52-60BA-4995-8FBF-9FB86F292739}" type="presParOf" srcId="{1B90B559-B446-4624-A675-B4ED2F26DE62}" destId="{D1097D5C-B490-4E96-89E9-BF2846625C38}" srcOrd="2" destOrd="0" presId="urn:microsoft.com/office/officeart/2005/8/layout/orgChart1"/>
    <dgm:cxn modelId="{013D94AB-007B-4B94-8554-C24E4576F1D0}" type="presParOf" srcId="{9E023C26-991E-4294-A276-60922E2DB670}" destId="{62B08DA8-F81A-4E04-AF57-A045B2769A53}" srcOrd="2" destOrd="0" presId="urn:microsoft.com/office/officeart/2005/8/layout/orgChart1"/>
    <dgm:cxn modelId="{68F45E89-31DB-4AC0-AEE4-9B4271330295}" type="presParOf" srcId="{ADDAA0B2-E05C-42F0-9061-DEFFF158E2B5}" destId="{E84E58B6-113D-4BA0-AA08-015712D5A96F}" srcOrd="2" destOrd="0" presId="urn:microsoft.com/office/officeart/2005/8/layout/orgChart1"/>
    <dgm:cxn modelId="{F9A78322-8913-42CF-952C-8CC307AB6F87}" type="presParOf" srcId="{ADDAA0B2-E05C-42F0-9061-DEFFF158E2B5}" destId="{35581775-51B7-476B-B99A-C9F0498F1BCD}" srcOrd="3" destOrd="0" presId="urn:microsoft.com/office/officeart/2005/8/layout/orgChart1"/>
    <dgm:cxn modelId="{EA62E7DF-0132-416F-B98C-BC448EB40D9E}" type="presParOf" srcId="{35581775-51B7-476B-B99A-C9F0498F1BCD}" destId="{9B29DD49-5ECE-434A-B34C-F183FD3AF52A}" srcOrd="0" destOrd="0" presId="urn:microsoft.com/office/officeart/2005/8/layout/orgChart1"/>
    <dgm:cxn modelId="{69D4DDF4-7BCE-4E3A-A35F-96C87C463767}" type="presParOf" srcId="{9B29DD49-5ECE-434A-B34C-F183FD3AF52A}" destId="{9D8D45D4-8D23-4FD1-A545-C287B0715303}" srcOrd="0" destOrd="0" presId="urn:microsoft.com/office/officeart/2005/8/layout/orgChart1"/>
    <dgm:cxn modelId="{6A79F18F-9145-4F53-92F3-688356708DD7}" type="presParOf" srcId="{9B29DD49-5ECE-434A-B34C-F183FD3AF52A}" destId="{11A6F2DE-5DFB-4911-9BB4-2C056D2AAC38}" srcOrd="1" destOrd="0" presId="urn:microsoft.com/office/officeart/2005/8/layout/orgChart1"/>
    <dgm:cxn modelId="{0B58B461-317F-4238-97DF-C4AEE64D3281}" type="presParOf" srcId="{35581775-51B7-476B-B99A-C9F0498F1BCD}" destId="{61412A2D-8E9A-4FDB-98A2-28A3607EDA6C}" srcOrd="1" destOrd="0" presId="urn:microsoft.com/office/officeart/2005/8/layout/orgChart1"/>
    <dgm:cxn modelId="{65440466-D474-4962-8BBF-32ABADF36D33}" type="presParOf" srcId="{35581775-51B7-476B-B99A-C9F0498F1BCD}" destId="{A3836DB8-222E-45D3-BC9E-39AA3540743E}" srcOrd="2" destOrd="0" presId="urn:microsoft.com/office/officeart/2005/8/layout/orgChart1"/>
    <dgm:cxn modelId="{073FEABD-6C7A-4DE1-8301-10CEC13BF48D}" type="presParOf" srcId="{ADDAA0B2-E05C-42F0-9061-DEFFF158E2B5}" destId="{141B02C0-1F9A-4CC2-907C-802E096D94E7}" srcOrd="4" destOrd="0" presId="urn:microsoft.com/office/officeart/2005/8/layout/orgChart1"/>
    <dgm:cxn modelId="{07379853-5AAF-4946-BF18-615D90DB4B0B}" type="presParOf" srcId="{ADDAA0B2-E05C-42F0-9061-DEFFF158E2B5}" destId="{6747F60E-8D0C-4E78-9271-A5C2E739AF79}" srcOrd="5" destOrd="0" presId="urn:microsoft.com/office/officeart/2005/8/layout/orgChart1"/>
    <dgm:cxn modelId="{9568E723-0BFF-4966-9F9E-E954ADD1D25A}" type="presParOf" srcId="{6747F60E-8D0C-4E78-9271-A5C2E739AF79}" destId="{8875B692-5CAA-46CF-A186-AB3AEF410D6D}" srcOrd="0" destOrd="0" presId="urn:microsoft.com/office/officeart/2005/8/layout/orgChart1"/>
    <dgm:cxn modelId="{E5ABA6BA-F2D4-49C5-87FD-A56F77EF38FA}" type="presParOf" srcId="{8875B692-5CAA-46CF-A186-AB3AEF410D6D}" destId="{689AE7CD-CCB9-41B3-829E-0EDB77F15429}" srcOrd="0" destOrd="0" presId="urn:microsoft.com/office/officeart/2005/8/layout/orgChart1"/>
    <dgm:cxn modelId="{F92467DF-E7BB-4AB4-8AB9-99D917262514}" type="presParOf" srcId="{8875B692-5CAA-46CF-A186-AB3AEF410D6D}" destId="{A22E36A1-1283-4469-B450-37BD30D45432}" srcOrd="1" destOrd="0" presId="urn:microsoft.com/office/officeart/2005/8/layout/orgChart1"/>
    <dgm:cxn modelId="{45C65DB4-D986-48CD-86E5-01C69AC504DE}" type="presParOf" srcId="{6747F60E-8D0C-4E78-9271-A5C2E739AF79}" destId="{AC2CFA5C-5DB9-40A4-B3C5-EA2F9D82A3CE}" srcOrd="1" destOrd="0" presId="urn:microsoft.com/office/officeart/2005/8/layout/orgChart1"/>
    <dgm:cxn modelId="{720FF937-9491-495A-8542-E18376E3E335}" type="presParOf" srcId="{6747F60E-8D0C-4E78-9271-A5C2E739AF79}" destId="{7631781B-0567-4435-894B-C971A12E54B9}" srcOrd="2" destOrd="0" presId="urn:microsoft.com/office/officeart/2005/8/layout/orgChart1"/>
    <dgm:cxn modelId="{6F26D3B6-EED3-48A4-8836-5789A5225822}" type="presParOf" srcId="{ADDAA0B2-E05C-42F0-9061-DEFFF158E2B5}" destId="{F7C220B1-C7EC-4498-BFCC-A3E183CE686F}" srcOrd="6" destOrd="0" presId="urn:microsoft.com/office/officeart/2005/8/layout/orgChart1"/>
    <dgm:cxn modelId="{14A4C22C-E85F-4BCD-BBF9-B9711A4BD264}" type="presParOf" srcId="{ADDAA0B2-E05C-42F0-9061-DEFFF158E2B5}" destId="{3CF90622-5E25-46D2-8614-9DEAC2FCB84F}" srcOrd="7" destOrd="0" presId="urn:microsoft.com/office/officeart/2005/8/layout/orgChart1"/>
    <dgm:cxn modelId="{4C31C3A6-9EAE-4060-8FA6-D195F707C3D3}" type="presParOf" srcId="{3CF90622-5E25-46D2-8614-9DEAC2FCB84F}" destId="{C517AF9C-A808-4FA0-837A-1D28BAF76004}" srcOrd="0" destOrd="0" presId="urn:microsoft.com/office/officeart/2005/8/layout/orgChart1"/>
    <dgm:cxn modelId="{ED9BFD6C-99EE-4486-B2C9-9B658DD88509}" type="presParOf" srcId="{C517AF9C-A808-4FA0-837A-1D28BAF76004}" destId="{B364DC48-F8F8-4E80-8453-563B7E4DF0AD}" srcOrd="0" destOrd="0" presId="urn:microsoft.com/office/officeart/2005/8/layout/orgChart1"/>
    <dgm:cxn modelId="{BD0F16AC-A812-4847-A96D-868E35BE1856}" type="presParOf" srcId="{C517AF9C-A808-4FA0-837A-1D28BAF76004}" destId="{B81691E6-C136-4F90-A44E-3C59FB749ECB}" srcOrd="1" destOrd="0" presId="urn:microsoft.com/office/officeart/2005/8/layout/orgChart1"/>
    <dgm:cxn modelId="{DC3FAE63-6E8E-452E-BCF1-E4CFD2CB09C0}" type="presParOf" srcId="{3CF90622-5E25-46D2-8614-9DEAC2FCB84F}" destId="{849BDC44-844F-41A3-ADB2-7FEF198D9D3C}" srcOrd="1" destOrd="0" presId="urn:microsoft.com/office/officeart/2005/8/layout/orgChart1"/>
    <dgm:cxn modelId="{A47F55D9-7F69-45DE-B5CA-FA88711AA0EC}" type="presParOf" srcId="{3CF90622-5E25-46D2-8614-9DEAC2FCB84F}" destId="{63DB75AF-3EF9-49AB-B928-DB30B4DF97FA}" srcOrd="2" destOrd="0" presId="urn:microsoft.com/office/officeart/2005/8/layout/orgChart1"/>
    <dgm:cxn modelId="{87BAA284-897D-4539-B5C9-8984E005A2E9}" type="presParOf" srcId="{DFA4D2E6-D990-43D5-9607-6025FDFA3686}" destId="{0C3D8F2F-69C6-4174-9E18-A701A11EF05F}" srcOrd="2" destOrd="0" presId="urn:microsoft.com/office/officeart/2005/8/layout/orgChart1"/>
    <dgm:cxn modelId="{99835877-F1DC-4807-99DD-D4D009A50BD7}" type="presParOf" srcId="{7786F273-BFA8-41EA-B985-646E629C7335}" destId="{A162AD02-A74D-4864-8490-352D725B82AD}" srcOrd="2" destOrd="0" presId="urn:microsoft.com/office/officeart/2005/8/layout/orgChart1"/>
    <dgm:cxn modelId="{E10B4BEE-0FBD-4C06-B455-6937967717B3}" type="presParOf" srcId="{7786F273-BFA8-41EA-B985-646E629C7335}" destId="{41EABB9F-5C53-4861-A40F-7CCBEAD57B11}" srcOrd="3" destOrd="0" presId="urn:microsoft.com/office/officeart/2005/8/layout/orgChart1"/>
    <dgm:cxn modelId="{2111D26B-FBE8-4CC2-9392-505FB0A457B8}" type="presParOf" srcId="{41EABB9F-5C53-4861-A40F-7CCBEAD57B11}" destId="{76DCDA0C-2C26-42DC-8D01-9C559B189E01}" srcOrd="0" destOrd="0" presId="urn:microsoft.com/office/officeart/2005/8/layout/orgChart1"/>
    <dgm:cxn modelId="{E5BA8EFA-E214-4FD5-896C-2D3F92834F9B}" type="presParOf" srcId="{76DCDA0C-2C26-42DC-8D01-9C559B189E01}" destId="{9BFD3776-C9FB-4B94-9390-0B392E22B9DA}" srcOrd="0" destOrd="0" presId="urn:microsoft.com/office/officeart/2005/8/layout/orgChart1"/>
    <dgm:cxn modelId="{DF1CA884-6FA7-484D-A33B-F190FB6D7749}" type="presParOf" srcId="{76DCDA0C-2C26-42DC-8D01-9C559B189E01}" destId="{3020F2E9-DE8E-46F0-9A64-413FD49135F7}" srcOrd="1" destOrd="0" presId="urn:microsoft.com/office/officeart/2005/8/layout/orgChart1"/>
    <dgm:cxn modelId="{7DE02498-C2ED-403A-8479-A1A630E5465C}" type="presParOf" srcId="{41EABB9F-5C53-4861-A40F-7CCBEAD57B11}" destId="{2992CA48-78F3-44E5-BAD6-8755AF2B1ED1}" srcOrd="1" destOrd="0" presId="urn:microsoft.com/office/officeart/2005/8/layout/orgChart1"/>
    <dgm:cxn modelId="{42C630D9-2260-4BB7-8196-10CADF873A75}" type="presParOf" srcId="{41EABB9F-5C53-4861-A40F-7CCBEAD57B11}" destId="{E4E51363-4C1D-4CAB-9F47-16798098FB5C}" srcOrd="2" destOrd="0" presId="urn:microsoft.com/office/officeart/2005/8/layout/orgChart1"/>
    <dgm:cxn modelId="{66B5A1A3-15BA-4F05-B2A5-7CE605203BB6}" type="presParOf" srcId="{7786F273-BFA8-41EA-B985-646E629C7335}" destId="{AFE71F96-CE29-4172-87DB-7BC4CF0CC657}" srcOrd="4" destOrd="0" presId="urn:microsoft.com/office/officeart/2005/8/layout/orgChart1"/>
    <dgm:cxn modelId="{37CA83B4-1D38-491B-87E1-D4F3D2221C4A}" type="presParOf" srcId="{7786F273-BFA8-41EA-B985-646E629C7335}" destId="{93CA922A-E2F0-46B3-9B09-0D08B55F5625}" srcOrd="5" destOrd="0" presId="urn:microsoft.com/office/officeart/2005/8/layout/orgChart1"/>
    <dgm:cxn modelId="{205A46DC-A580-4F45-9778-522087CF3BEB}" type="presParOf" srcId="{93CA922A-E2F0-46B3-9B09-0D08B55F5625}" destId="{2274DCFC-3A3D-481C-B03D-BEFBB86F5224}" srcOrd="0" destOrd="0" presId="urn:microsoft.com/office/officeart/2005/8/layout/orgChart1"/>
    <dgm:cxn modelId="{A73FAE0B-8EA5-4717-986E-087AA88F4CBB}" type="presParOf" srcId="{2274DCFC-3A3D-481C-B03D-BEFBB86F5224}" destId="{3D60265D-BCAD-4607-91ED-92BA4710604F}" srcOrd="0" destOrd="0" presId="urn:microsoft.com/office/officeart/2005/8/layout/orgChart1"/>
    <dgm:cxn modelId="{5597AADD-484E-4A02-BD6A-990BBBBEF3C4}" type="presParOf" srcId="{2274DCFC-3A3D-481C-B03D-BEFBB86F5224}" destId="{BF266606-6781-4B68-9C8D-2ECE86D3F0B0}" srcOrd="1" destOrd="0" presId="urn:microsoft.com/office/officeart/2005/8/layout/orgChart1"/>
    <dgm:cxn modelId="{13F525B5-2ACF-432F-BA85-ABCDE8875E46}" type="presParOf" srcId="{93CA922A-E2F0-46B3-9B09-0D08B55F5625}" destId="{9F5F6215-2D4E-4341-91FB-1A79F7692A70}" srcOrd="1" destOrd="0" presId="urn:microsoft.com/office/officeart/2005/8/layout/orgChart1"/>
    <dgm:cxn modelId="{4A46F2D4-8A9F-4884-8999-A9592ADBC357}" type="presParOf" srcId="{93CA922A-E2F0-46B3-9B09-0D08B55F5625}" destId="{404BA0AA-6F55-4BFD-93B5-42CC49B97F99}" srcOrd="2" destOrd="0" presId="urn:microsoft.com/office/officeart/2005/8/layout/orgChart1"/>
    <dgm:cxn modelId="{CD787D16-B791-4F32-AC6D-443F7F7B3D21}" type="presParOf" srcId="{86878A33-EF8F-4A5D-A12B-ED52142B9C0E}" destId="{FDCBBDB5-7BE3-418F-A735-6AED2F03726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E71F96-CE29-4172-87DB-7BC4CF0CC657}">
      <dsp:nvSpPr>
        <dsp:cNvPr id="0" name=""/>
        <dsp:cNvSpPr/>
      </dsp:nvSpPr>
      <dsp:spPr>
        <a:xfrm>
          <a:off x="6270262" y="1783267"/>
          <a:ext cx="2032675" cy="352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389"/>
              </a:lnTo>
              <a:lnTo>
                <a:pt x="2032675" y="176389"/>
              </a:lnTo>
              <a:lnTo>
                <a:pt x="2032675" y="35277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62AD02-A74D-4864-8490-352D725B82AD}">
      <dsp:nvSpPr>
        <dsp:cNvPr id="0" name=""/>
        <dsp:cNvSpPr/>
      </dsp:nvSpPr>
      <dsp:spPr>
        <a:xfrm>
          <a:off x="6224542" y="1783267"/>
          <a:ext cx="91440" cy="3527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77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C220B1-C7EC-4498-BFCC-A3E183CE686F}">
      <dsp:nvSpPr>
        <dsp:cNvPr id="0" name=""/>
        <dsp:cNvSpPr/>
      </dsp:nvSpPr>
      <dsp:spPr>
        <a:xfrm>
          <a:off x="4237587" y="3232775"/>
          <a:ext cx="2895748" cy="352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389"/>
              </a:lnTo>
              <a:lnTo>
                <a:pt x="2895748" y="176389"/>
              </a:lnTo>
              <a:lnTo>
                <a:pt x="2895748" y="35277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B02C0-1F9A-4CC2-907C-802E096D94E7}">
      <dsp:nvSpPr>
        <dsp:cNvPr id="0" name=""/>
        <dsp:cNvSpPr/>
      </dsp:nvSpPr>
      <dsp:spPr>
        <a:xfrm>
          <a:off x="4237587" y="3232775"/>
          <a:ext cx="362295" cy="352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389"/>
              </a:lnTo>
              <a:lnTo>
                <a:pt x="362295" y="176389"/>
              </a:lnTo>
              <a:lnTo>
                <a:pt x="362295" y="35277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E58B6-113D-4BA0-AA08-015712D5A96F}">
      <dsp:nvSpPr>
        <dsp:cNvPr id="0" name=""/>
        <dsp:cNvSpPr/>
      </dsp:nvSpPr>
      <dsp:spPr>
        <a:xfrm>
          <a:off x="2567206" y="3232775"/>
          <a:ext cx="1670380" cy="352778"/>
        </a:xfrm>
        <a:custGeom>
          <a:avLst/>
          <a:gdLst/>
          <a:ahLst/>
          <a:cxnLst/>
          <a:rect l="0" t="0" r="0" b="0"/>
          <a:pathLst>
            <a:path>
              <a:moveTo>
                <a:pt x="1670380" y="0"/>
              </a:moveTo>
              <a:lnTo>
                <a:pt x="1670380" y="176389"/>
              </a:lnTo>
              <a:lnTo>
                <a:pt x="0" y="176389"/>
              </a:lnTo>
              <a:lnTo>
                <a:pt x="0" y="35277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5B95B-62A8-44BA-B53F-18657BA0F17F}">
      <dsp:nvSpPr>
        <dsp:cNvPr id="0" name=""/>
        <dsp:cNvSpPr/>
      </dsp:nvSpPr>
      <dsp:spPr>
        <a:xfrm>
          <a:off x="138449" y="4978743"/>
          <a:ext cx="219780" cy="7247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4758"/>
              </a:lnTo>
              <a:lnTo>
                <a:pt x="219780" y="724758"/>
              </a:lnTo>
            </a:path>
          </a:pathLst>
        </a:cu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75BC21-7D5C-407D-A5D9-919092683B97}">
      <dsp:nvSpPr>
        <dsp:cNvPr id="0" name=""/>
        <dsp:cNvSpPr/>
      </dsp:nvSpPr>
      <dsp:spPr>
        <a:xfrm>
          <a:off x="687795" y="3232775"/>
          <a:ext cx="3549791" cy="352778"/>
        </a:xfrm>
        <a:custGeom>
          <a:avLst/>
          <a:gdLst/>
          <a:ahLst/>
          <a:cxnLst/>
          <a:rect l="0" t="0" r="0" b="0"/>
          <a:pathLst>
            <a:path>
              <a:moveTo>
                <a:pt x="3549791" y="0"/>
              </a:moveTo>
              <a:lnTo>
                <a:pt x="3549791" y="176389"/>
              </a:lnTo>
              <a:lnTo>
                <a:pt x="0" y="176389"/>
              </a:lnTo>
              <a:lnTo>
                <a:pt x="0" y="35277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282922-E802-4FAC-A1FE-CEC8A9179821}">
      <dsp:nvSpPr>
        <dsp:cNvPr id="0" name=""/>
        <dsp:cNvSpPr/>
      </dsp:nvSpPr>
      <dsp:spPr>
        <a:xfrm>
          <a:off x="4237587" y="1783267"/>
          <a:ext cx="2032675" cy="352778"/>
        </a:xfrm>
        <a:custGeom>
          <a:avLst/>
          <a:gdLst/>
          <a:ahLst/>
          <a:cxnLst/>
          <a:rect l="0" t="0" r="0" b="0"/>
          <a:pathLst>
            <a:path>
              <a:moveTo>
                <a:pt x="2032675" y="0"/>
              </a:moveTo>
              <a:lnTo>
                <a:pt x="2032675" y="176389"/>
              </a:lnTo>
              <a:lnTo>
                <a:pt x="0" y="176389"/>
              </a:lnTo>
              <a:lnTo>
                <a:pt x="0" y="35277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30C184-ADDC-4A49-97DF-67ECC63259B0}">
      <dsp:nvSpPr>
        <dsp:cNvPr id="0" name=""/>
        <dsp:cNvSpPr/>
      </dsp:nvSpPr>
      <dsp:spPr>
        <a:xfrm>
          <a:off x="5430314" y="686529"/>
          <a:ext cx="1679897" cy="1096737"/>
        </a:xfrm>
        <a:prstGeom prst="flowChartAlternateProcess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2291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Total households contacted</a:t>
          </a:r>
        </a:p>
      </dsp:txBody>
      <dsp:txXfrm>
        <a:off x="5483851" y="740066"/>
        <a:ext cx="1572823" cy="989663"/>
      </dsp:txXfrm>
    </dsp:sp>
    <dsp:sp modelId="{CC411EB0-C131-4696-AED9-3D5729A43153}">
      <dsp:nvSpPr>
        <dsp:cNvPr id="0" name=""/>
        <dsp:cNvSpPr/>
      </dsp:nvSpPr>
      <dsp:spPr>
        <a:xfrm>
          <a:off x="3397638" y="2136045"/>
          <a:ext cx="1679897" cy="1096729"/>
        </a:xfrm>
        <a:prstGeom prst="flowChartAlternateProcess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1867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Eligible</a:t>
          </a:r>
          <a:endParaRPr lang="he-IL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51175" y="2189582"/>
        <a:ext cx="1572823" cy="989655"/>
      </dsp:txXfrm>
    </dsp:sp>
    <dsp:sp modelId="{A835E17A-B94C-4AC1-A58D-21425484B4CF}">
      <dsp:nvSpPr>
        <dsp:cNvPr id="0" name=""/>
        <dsp:cNvSpPr/>
      </dsp:nvSpPr>
      <dsp:spPr>
        <a:xfrm>
          <a:off x="1112" y="3585553"/>
          <a:ext cx="1373366" cy="1393189"/>
        </a:xfrm>
        <a:prstGeom prst="flowChartAlternateProcess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1432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Completed</a:t>
          </a:r>
        </a:p>
      </dsp:txBody>
      <dsp:txXfrm>
        <a:off x="68153" y="3652594"/>
        <a:ext cx="1239284" cy="1259107"/>
      </dsp:txXfrm>
    </dsp:sp>
    <dsp:sp modelId="{27A9426D-AB4D-424C-A303-FDB8F5290107}">
      <dsp:nvSpPr>
        <dsp:cNvPr id="0" name=""/>
        <dsp:cNvSpPr/>
      </dsp:nvSpPr>
      <dsp:spPr>
        <a:xfrm>
          <a:off x="358229" y="5283527"/>
          <a:ext cx="1679897" cy="839948"/>
        </a:xfrm>
        <a:prstGeom prst="rect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800" kern="1200" dirty="0">
            <a:solidFill>
              <a:schemeClr val="tx1"/>
            </a:solidFill>
          </a:endParaRPr>
        </a:p>
      </dsp:txBody>
      <dsp:txXfrm>
        <a:off x="358229" y="5283527"/>
        <a:ext cx="1679897" cy="839948"/>
      </dsp:txXfrm>
    </dsp:sp>
    <dsp:sp modelId="{9D8D45D4-8D23-4FD1-A545-C287B0715303}">
      <dsp:nvSpPr>
        <dsp:cNvPr id="0" name=""/>
        <dsp:cNvSpPr/>
      </dsp:nvSpPr>
      <dsp:spPr>
        <a:xfrm>
          <a:off x="1727257" y="3585553"/>
          <a:ext cx="1679897" cy="1393189"/>
        </a:xfrm>
        <a:prstGeom prst="flowChartAlternateProcess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114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Later refusal</a:t>
          </a:r>
          <a:endParaRPr lang="he-IL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5266" y="3653562"/>
        <a:ext cx="1543879" cy="1257171"/>
      </dsp:txXfrm>
    </dsp:sp>
    <dsp:sp modelId="{689AE7CD-CCB9-41B3-829E-0EDB77F15429}">
      <dsp:nvSpPr>
        <dsp:cNvPr id="0" name=""/>
        <dsp:cNvSpPr/>
      </dsp:nvSpPr>
      <dsp:spPr>
        <a:xfrm>
          <a:off x="3759933" y="3585553"/>
          <a:ext cx="1679897" cy="1393189"/>
        </a:xfrm>
        <a:prstGeom prst="flowChartAlternateProcess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79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Had difficulty to complete</a:t>
          </a:r>
        </a:p>
      </dsp:txBody>
      <dsp:txXfrm>
        <a:off x="3827942" y="3653562"/>
        <a:ext cx="1543879" cy="1257171"/>
      </dsp:txXfrm>
    </dsp:sp>
    <dsp:sp modelId="{B364DC48-F8F8-4E80-8453-563B7E4DF0AD}">
      <dsp:nvSpPr>
        <dsp:cNvPr id="0" name=""/>
        <dsp:cNvSpPr/>
      </dsp:nvSpPr>
      <dsp:spPr>
        <a:xfrm>
          <a:off x="5792609" y="3585553"/>
          <a:ext cx="2681452" cy="1465895"/>
        </a:xfrm>
        <a:prstGeom prst="flowChartAlternateProcess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242</a:t>
          </a:r>
        </a:p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Contact was terminated after multiple postponement</a:t>
          </a:r>
          <a:endParaRPr lang="he-IL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64167" y="3657111"/>
        <a:ext cx="2538336" cy="1322779"/>
      </dsp:txXfrm>
    </dsp:sp>
    <dsp:sp modelId="{9BFD3776-C9FB-4B94-9390-0B392E22B9DA}">
      <dsp:nvSpPr>
        <dsp:cNvPr id="0" name=""/>
        <dsp:cNvSpPr/>
      </dsp:nvSpPr>
      <dsp:spPr>
        <a:xfrm>
          <a:off x="5430314" y="2136045"/>
          <a:ext cx="1679897" cy="1068347"/>
        </a:xfrm>
        <a:prstGeom prst="flowChartAlternateProcess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78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Ineligible</a:t>
          </a:r>
          <a:endParaRPr lang="he-IL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82465" y="2188196"/>
        <a:ext cx="1575595" cy="964045"/>
      </dsp:txXfrm>
    </dsp:sp>
    <dsp:sp modelId="{3D60265D-BCAD-4607-91ED-92BA4710604F}">
      <dsp:nvSpPr>
        <dsp:cNvPr id="0" name=""/>
        <dsp:cNvSpPr/>
      </dsp:nvSpPr>
      <dsp:spPr>
        <a:xfrm>
          <a:off x="7462990" y="2136045"/>
          <a:ext cx="1679897" cy="1068347"/>
        </a:xfrm>
        <a:prstGeom prst="flowChartAlternateProcess">
          <a:avLst/>
        </a:pr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346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Outright refusal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15141" y="2188196"/>
        <a:ext cx="1575595" cy="9640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17936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92A5E29-96E3-4DC8-9BA3-B87E6830C22D}"/>
              </a:ext>
            </a:extLst>
          </p:cNvPr>
          <p:cNvSpPr/>
          <p:nvPr/>
        </p:nvSpPr>
        <p:spPr>
          <a:xfrm>
            <a:off x="304800" y="304800"/>
            <a:ext cx="4572000" cy="1066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 chart : Selection for study participants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35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Shany Derhy</dc:creator>
  <cp:lastModifiedBy>Hayek, Samah</cp:lastModifiedBy>
  <cp:revision>35</cp:revision>
  <dcterms:created xsi:type="dcterms:W3CDTF">2006-08-16T00:00:00Z</dcterms:created>
  <dcterms:modified xsi:type="dcterms:W3CDTF">2019-09-21T16:28:56Z</dcterms:modified>
</cp:coreProperties>
</file>