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3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49" d="100"/>
          <a:sy n="49" d="100"/>
        </p:scale>
        <p:origin x="-230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216D0-7B2C-42A7-9967-B950623F0543}" type="datetimeFigureOut">
              <a:rPr lang="fr-CA" smtClean="0"/>
              <a:t>2016-02-22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B75FC-672A-488A-A3D6-BEC6145E5FB1}" type="slidenum">
              <a:rPr lang="fr-CA" smtClean="0"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Add Scale bar 100 </a:t>
            </a:r>
            <a:r>
              <a:rPr lang="en-CA" dirty="0" err="1" smtClean="0"/>
              <a:t>uM</a:t>
            </a:r>
            <a:r>
              <a:rPr lang="en-CA" dirty="0" smtClean="0"/>
              <a:t>. Put in SEDI</a:t>
            </a:r>
          </a:p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AADC0-A422-476B-B741-11496C9E3F4B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79127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CD5-5DB9-440A-AC64-C425C82C86DC}" type="datetimeFigureOut">
              <a:rPr lang="fr-CA" smtClean="0"/>
              <a:t>2016-02-22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5A64-78E1-4D33-86B8-D0C3F3A950DE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CD5-5DB9-440A-AC64-C425C82C86DC}" type="datetimeFigureOut">
              <a:rPr lang="fr-CA" smtClean="0"/>
              <a:t>2016-02-22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5A64-78E1-4D33-86B8-D0C3F3A950DE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CD5-5DB9-440A-AC64-C425C82C86DC}" type="datetimeFigureOut">
              <a:rPr lang="fr-CA" smtClean="0"/>
              <a:t>2016-02-22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5A64-78E1-4D33-86B8-D0C3F3A950DE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CD5-5DB9-440A-AC64-C425C82C86DC}" type="datetimeFigureOut">
              <a:rPr lang="fr-CA" smtClean="0"/>
              <a:t>2016-02-22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5A64-78E1-4D33-86B8-D0C3F3A950DE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CD5-5DB9-440A-AC64-C425C82C86DC}" type="datetimeFigureOut">
              <a:rPr lang="fr-CA" smtClean="0"/>
              <a:t>2016-02-22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5A64-78E1-4D33-86B8-D0C3F3A950DE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CD5-5DB9-440A-AC64-C425C82C86DC}" type="datetimeFigureOut">
              <a:rPr lang="fr-CA" smtClean="0"/>
              <a:t>2016-02-22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5A64-78E1-4D33-86B8-D0C3F3A950DE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CD5-5DB9-440A-AC64-C425C82C86DC}" type="datetimeFigureOut">
              <a:rPr lang="fr-CA" smtClean="0"/>
              <a:t>2016-02-22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5A64-78E1-4D33-86B8-D0C3F3A950DE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CD5-5DB9-440A-AC64-C425C82C86DC}" type="datetimeFigureOut">
              <a:rPr lang="fr-CA" smtClean="0"/>
              <a:t>2016-02-22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5A64-78E1-4D33-86B8-D0C3F3A950DE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CD5-5DB9-440A-AC64-C425C82C86DC}" type="datetimeFigureOut">
              <a:rPr lang="fr-CA" smtClean="0"/>
              <a:t>2016-02-22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5A64-78E1-4D33-86B8-D0C3F3A950DE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CD5-5DB9-440A-AC64-C425C82C86DC}" type="datetimeFigureOut">
              <a:rPr lang="fr-CA" smtClean="0"/>
              <a:t>2016-02-22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5A64-78E1-4D33-86B8-D0C3F3A950DE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ACD5-5DB9-440A-AC64-C425C82C86DC}" type="datetimeFigureOut">
              <a:rPr lang="fr-CA" smtClean="0"/>
              <a:t>2016-02-22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5A64-78E1-4D33-86B8-D0C3F3A950DE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2ACD5-5DB9-440A-AC64-C425C82C86DC}" type="datetimeFigureOut">
              <a:rPr lang="fr-CA" smtClean="0"/>
              <a:t>2016-02-22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B5A64-78E1-4D33-86B8-D0C3F3A950DE}" type="slidenum">
              <a:rPr lang="fr-CA" smtClean="0"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13" Type="http://schemas.openxmlformats.org/officeDocument/2006/relationships/image" Target="../media/image11.tiff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12" Type="http://schemas.openxmlformats.org/officeDocument/2006/relationships/image" Target="../media/image10.tiff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11" Type="http://schemas.openxmlformats.org/officeDocument/2006/relationships/image" Target="../media/image9.tiff"/><Relationship Id="rId5" Type="http://schemas.openxmlformats.org/officeDocument/2006/relationships/image" Target="../media/image3.tiff"/><Relationship Id="rId15" Type="http://schemas.openxmlformats.org/officeDocument/2006/relationships/image" Target="../media/image13.tiff"/><Relationship Id="rId10" Type="http://schemas.openxmlformats.org/officeDocument/2006/relationships/image" Target="../media/image8.tiff"/><Relationship Id="rId19" Type="http://schemas.openxmlformats.org/officeDocument/2006/relationships/image" Target="../media/image17.png"/><Relationship Id="rId4" Type="http://schemas.openxmlformats.org/officeDocument/2006/relationships/image" Target="../media/image2.tiff"/><Relationship Id="rId9" Type="http://schemas.openxmlformats.org/officeDocument/2006/relationships/image" Target="../media/image7.tiff"/><Relationship Id="rId1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671" y="7705413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46" y="8831505"/>
            <a:ext cx="68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Pickles </a:t>
            </a:r>
            <a:r>
              <a:rPr lang="en-CA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C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S1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0648" y="53955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40968" y="53955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3331418" y="357436"/>
            <a:ext cx="3429000" cy="1656184"/>
            <a:chOff x="3331418" y="357436"/>
            <a:chExt cx="3429000" cy="1656184"/>
          </a:xfrm>
        </p:grpSpPr>
        <p:grpSp>
          <p:nvGrpSpPr>
            <p:cNvPr id="3" name="Group 1"/>
            <p:cNvGrpSpPr/>
            <p:nvPr/>
          </p:nvGrpSpPr>
          <p:grpSpPr>
            <a:xfrm>
              <a:off x="3331418" y="357436"/>
              <a:ext cx="3429000" cy="1656184"/>
              <a:chOff x="3429000" y="899592"/>
              <a:chExt cx="3429000" cy="1656184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3464544" y="1215202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IgG mouse</a:t>
                </a:r>
                <a:endParaRPr lang="en-C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0" y="1475776"/>
                <a:ext cx="1080000" cy="1080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4831" y="1475776"/>
                <a:ext cx="1080000" cy="1080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0662" y="1475776"/>
                <a:ext cx="1080000" cy="1080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4610456" y="1215202"/>
                <a:ext cx="10016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IgG rabbit</a:t>
                </a:r>
                <a:endParaRPr lang="en-C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720661" y="1215202"/>
                <a:ext cx="10800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C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econdary</a:t>
                </a:r>
                <a:endParaRPr lang="en-C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501008" y="899592"/>
                <a:ext cx="33569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SOD1</a:t>
                </a:r>
                <a:r>
                  <a:rPr lang="en-CA" sz="1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WT</a:t>
                </a:r>
                <a:endParaRPr lang="en-CA" sz="12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3596766" y="1154130"/>
                <a:ext cx="295232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/>
            <p:nvPr/>
          </p:nvCxnSpPr>
          <p:spPr>
            <a:xfrm>
              <a:off x="6537109" y="1994139"/>
              <a:ext cx="1368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9"/>
          <p:cNvGrpSpPr/>
          <p:nvPr/>
        </p:nvGrpSpPr>
        <p:grpSpPr>
          <a:xfrm>
            <a:off x="-99392" y="646343"/>
            <a:ext cx="3173064" cy="8114821"/>
            <a:chOff x="-99392" y="646343"/>
            <a:chExt cx="3173064" cy="8114821"/>
          </a:xfrm>
        </p:grpSpPr>
        <p:grpSp>
          <p:nvGrpSpPr>
            <p:cNvPr id="6" name="Group 6"/>
            <p:cNvGrpSpPr/>
            <p:nvPr/>
          </p:nvGrpSpPr>
          <p:grpSpPr>
            <a:xfrm>
              <a:off x="-99392" y="646343"/>
              <a:ext cx="3173064" cy="7659040"/>
              <a:chOff x="-99392" y="934375"/>
              <a:chExt cx="3173064" cy="7659040"/>
            </a:xfrm>
          </p:grpSpPr>
          <p:grpSp>
            <p:nvGrpSpPr>
              <p:cNvPr id="7" name="Group 4"/>
              <p:cNvGrpSpPr/>
              <p:nvPr/>
            </p:nvGrpSpPr>
            <p:grpSpPr>
              <a:xfrm>
                <a:off x="-99392" y="934375"/>
                <a:ext cx="3173064" cy="7010743"/>
                <a:chOff x="-99392" y="934375"/>
                <a:chExt cx="3173064" cy="7010743"/>
              </a:xfrm>
            </p:grpSpPr>
            <p:grpSp>
              <p:nvGrpSpPr>
                <p:cNvPr id="8" name="Group 61"/>
                <p:cNvGrpSpPr/>
                <p:nvPr/>
              </p:nvGrpSpPr>
              <p:grpSpPr>
                <a:xfrm>
                  <a:off x="-99392" y="934375"/>
                  <a:ext cx="3173064" cy="6506912"/>
                  <a:chOff x="-99392" y="934375"/>
                  <a:chExt cx="3173064" cy="6506912"/>
                </a:xfrm>
              </p:grpSpPr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812962" y="934375"/>
                    <a:ext cx="104107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CA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SOD1</a:t>
                    </a:r>
                    <a:r>
                      <a:rPr lang="en-CA" sz="1200" baseline="30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G93A</a:t>
                    </a:r>
                    <a:endParaRPr lang="en-CA" sz="1200" baseline="30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1993671" y="934375"/>
                    <a:ext cx="104107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CA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SOD1</a:t>
                    </a:r>
                    <a:r>
                      <a:rPr lang="en-CA" sz="1200" baseline="30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WT</a:t>
                    </a:r>
                    <a:endParaRPr lang="en-CA" sz="1200" baseline="30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9" name="Group 59"/>
                  <p:cNvGrpSpPr/>
                  <p:nvPr/>
                </p:nvGrpSpPr>
                <p:grpSpPr>
                  <a:xfrm>
                    <a:off x="-99392" y="1227734"/>
                    <a:ext cx="3173064" cy="6213553"/>
                    <a:chOff x="369039" y="1227734"/>
                    <a:chExt cx="3173064" cy="6213553"/>
                  </a:xfrm>
                </p:grpSpPr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369518" y="1655213"/>
                      <a:ext cx="9000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C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A5C3</a:t>
                      </a:r>
                      <a:endParaRPr lang="en-C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pic>
                  <p:nvPicPr>
                    <p:cNvPr id="13" name="Picture 12"/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62102" y="1227734"/>
                      <a:ext cx="1080000" cy="108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" name="Picture 11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68960" y="1227734"/>
                      <a:ext cx="1080000" cy="108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Picture 23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68960" y="4611808"/>
                      <a:ext cx="1080000" cy="1076654"/>
                    </a:xfrm>
                    <a:prstGeom prst="rect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</p:pic>
                <p:pic>
                  <p:nvPicPr>
                    <p:cNvPr id="27" name="Picture 26"/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68960" y="2356062"/>
                      <a:ext cx="1080000" cy="1080000"/>
                    </a:xfrm>
                    <a:prstGeom prst="rect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</p:pic>
                <p:pic>
                  <p:nvPicPr>
                    <p:cNvPr id="30" name="Picture 29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68960" y="3484390"/>
                      <a:ext cx="1080000" cy="1079090"/>
                    </a:xfrm>
                    <a:prstGeom prst="rect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</p:pic>
                <p:grpSp>
                  <p:nvGrpSpPr>
                    <p:cNvPr id="10" name="Group 3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451254" y="2352926"/>
                      <a:ext cx="1090849" cy="1083135"/>
                      <a:chOff x="2436104" y="4572184"/>
                      <a:chExt cx="1501735" cy="1491116"/>
                    </a:xfrm>
                  </p:grpSpPr>
                  <p:pic>
                    <p:nvPicPr>
                      <p:cNvPr id="33" name="Picture 32"/>
                      <p:cNvPicPr>
                        <a:picLocks noChangeAspect="1"/>
                      </p:cNvPicPr>
                      <p:nvPr/>
                    </p:nvPicPr>
                    <p:blipFill>
                      <a:blip r:embed="rId12" cstate="print">
                        <a:extLst>
                          <a:ext uri="{28A0092B-C50C-407E-A947-70E740481C1C}">
                            <a14:useLocalDpi xmlns=""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451039" y="4576500"/>
                        <a:ext cx="1486800" cy="1486800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  <a:scene3d>
                        <a:camera prst="orthographicFront">
                          <a:rot lat="0" lon="11340000" rev="0"/>
                        </a:camera>
                        <a:lightRig rig="threePt" dir="t"/>
                      </a:scene3d>
                    </p:spPr>
                  </p:pic>
                  <p:sp>
                    <p:nvSpPr>
                      <p:cNvPr id="35" name="Rectangle 34"/>
                      <p:cNvSpPr/>
                      <p:nvPr/>
                    </p:nvSpPr>
                    <p:spPr>
                      <a:xfrm>
                        <a:off x="2436104" y="4572184"/>
                        <a:ext cx="1486800" cy="148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A"/>
                      </a:p>
                    </p:txBody>
                  </p:sp>
                </p:grpSp>
                <p:pic>
                  <p:nvPicPr>
                    <p:cNvPr id="37" name="Picture 36"/>
                    <p:cNvPicPr>
                      <a:picLocks noChangeAspect="1"/>
                    </p:cNvPicPr>
                    <p:nvPr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62102" y="3483480"/>
                      <a:ext cx="1080000" cy="1080000"/>
                    </a:xfrm>
                    <a:prstGeom prst="rect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</p:pic>
                <p:pic>
                  <p:nvPicPr>
                    <p:cNvPr id="38" name="Picture 37"/>
                    <p:cNvPicPr>
                      <a:picLocks noChangeAspect="1"/>
                    </p:cNvPicPr>
                    <p:nvPr/>
                  </p:nvPicPr>
                  <p:blipFill>
                    <a:blip r:embed="rId14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62102" y="4608462"/>
                      <a:ext cx="1080000" cy="1080000"/>
                    </a:xfrm>
                    <a:prstGeom prst="rect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</p:pic>
                <p:pic>
                  <p:nvPicPr>
                    <p:cNvPr id="40" name="Picture 39"/>
                    <p:cNvPicPr>
                      <a:picLocks noChangeAspect="1"/>
                    </p:cNvPicPr>
                    <p:nvPr/>
                  </p:nvPicPr>
                  <p:blipFill>
                    <a:blip r:embed="rId15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68960" y="5736790"/>
                      <a:ext cx="1080000" cy="10800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2" name="Picture 41"/>
                    <p:cNvPicPr>
                      <a:picLocks noChangeAspect="1"/>
                    </p:cNvPicPr>
                    <p:nvPr/>
                  </p:nvPicPr>
                  <p:blipFill>
                    <a:blip r:embed="rId16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62102" y="5736790"/>
                      <a:ext cx="1080000" cy="1080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369518" y="6130826"/>
                      <a:ext cx="9000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C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DSE2</a:t>
                      </a:r>
                      <a:endParaRPr lang="en-C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369518" y="2718802"/>
                      <a:ext cx="9000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C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B8H10</a:t>
                      </a:r>
                      <a:endParaRPr lang="en-C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369518" y="5002230"/>
                      <a:ext cx="9000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C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D3H5</a:t>
                      </a:r>
                      <a:endParaRPr lang="en-C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369518" y="3917572"/>
                      <a:ext cx="9000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C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C4F6</a:t>
                      </a:r>
                      <a:endParaRPr lang="en-C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369039" y="7164288"/>
                      <a:ext cx="9000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CA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AMF7-63</a:t>
                      </a:r>
                      <a:endParaRPr lang="en-C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pic>
              <p:nvPicPr>
                <p:cNvPr id="45" name="Picture 11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93671" y="6865118"/>
                  <a:ext cx="1080000" cy="1080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6" name="Picture 12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0529" y="6865118"/>
                  <a:ext cx="1080000" cy="1080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53" name="TextBox 52"/>
              <p:cNvSpPr txBox="1"/>
              <p:nvPr/>
            </p:nvSpPr>
            <p:spPr>
              <a:xfrm>
                <a:off x="-99392" y="8316416"/>
                <a:ext cx="900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C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SEDI</a:t>
                </a:r>
                <a:endParaRPr lang="en-C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5" name="Straight Connector 54"/>
            <p:cNvCxnSpPr/>
            <p:nvPr/>
          </p:nvCxnSpPr>
          <p:spPr>
            <a:xfrm>
              <a:off x="2919460" y="8761164"/>
              <a:ext cx="1368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29" y="7705413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663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</Words>
  <Application>Microsoft Office PowerPoint</Application>
  <PresentationFormat>On-screen Show (4:3)</PresentationFormat>
  <Paragraphs>21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CVV</dc:creator>
  <cp:lastModifiedBy>CVV</cp:lastModifiedBy>
  <cp:revision>7</cp:revision>
  <dcterms:created xsi:type="dcterms:W3CDTF">2016-02-22T13:32:31Z</dcterms:created>
  <dcterms:modified xsi:type="dcterms:W3CDTF">2016-02-22T13:35:26Z</dcterms:modified>
</cp:coreProperties>
</file>