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423"/>
    <p:restoredTop sz="98603" autoAdjust="0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F7B71-B931-C54E-B5B8-91371A9C7E3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7DBA7-E7BB-E44A-AFD9-CC9C4CD6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6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7DBA7-E7BB-E44A-AFD9-CC9C4CD6E0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9A6BB-9A57-9D4B-8F1C-71E724ACF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FB415-92D5-4D43-99FE-0CBF377B4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BB935-C4AE-AC4C-9BA5-E3529FA9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E5CA8-7E1C-6049-9949-E6A8ADD5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14946-9C15-5F43-84CE-10659DA6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0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5B47C-47B1-C140-A9D5-028FC8767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6F2057-01A1-3145-BBC3-7CB0F8BE3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029B2-E01E-314E-81C2-56AA42B6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2B00F-0941-B041-963D-072AAF6D5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C13F5-DF83-4440-A530-86792B4C3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0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8CEB92-D7EA-4E42-BDEC-A6308B722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BC546-72AD-3148-B720-F4E864C46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BA3FA-5513-984D-BC66-805D0BC2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DAF08-B4FC-D940-B6BA-A21658BA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0AB5D-F12A-BE4B-B0A2-C89B51A2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2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9D81D-A99C-CF43-A730-1FDC6D3F2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43200-B83A-EE46-9396-2A5F4691C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F2369-F2FA-1B43-ADFF-5287B4CAE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A9B3C-A975-2F46-8E9F-A071C8CA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CB709-C345-794D-AC23-9737BF04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E9B22-A02F-9146-8C98-30AEFE14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3106F-62B0-294B-BFC9-A27588F6A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128DC-3A89-274F-B43A-F718B246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BFB07-A804-664C-AFB1-B9098F474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BA1AF-6F2B-FB44-BB50-B554C529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94C4F-B6CD-BF44-9D25-2EB8372DC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7A658-717B-9E46-BEC8-0009E510E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0376C-6EAC-A247-A907-46DFE95AB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804C5-881D-2C48-A4BC-3680E0B5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9534F-9362-B44A-B256-80B66751D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50460-FF5E-2D47-B7C5-D59105B31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7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24164-B29A-7E46-81BE-41263F03B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198B8-92B0-5841-847B-510CE1C9D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0B8B6-AC98-964E-9EA2-3E6DDD907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CA9052-0062-4340-9BFE-0386E2A23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9919E8-3C02-004F-8377-8340386B36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5FC283-BFED-DA47-98F6-542FB5129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2EED6C-D437-9C4B-856F-4F90B6E5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A6A56-520F-3E4E-8926-26F8BC064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8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285E-AA37-A44F-A874-38F4721F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64A58-BBA1-FF4C-937E-12B56CE9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884DB-5763-7640-845D-25751025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10F3F-963E-BB49-85A1-A28DDE6B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0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BA9465-F1EC-5E45-BAE2-152F7C56A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54D51-EB1B-9342-902C-0D431C71F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CB362-5E72-CE41-96A1-510D9837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8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5D2F2-DB80-5C4B-98E2-278345D23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C0A0C-1887-8745-8044-F5542A6A4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5E814-EFFD-C847-A8DE-580D0B004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D7616-9A07-9442-A881-01AA59D53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A2129-A61A-5242-9026-F334AC80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1990E-A769-4B41-9F31-C4793D1B1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C15C-B24C-6A48-8599-69C95ED37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9ECC1C-14C3-DA4F-A0F4-B7CBE5677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4974D-EBF5-2346-A0B0-B829F5EF7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74AC4-3B75-5043-A152-A039D6A0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5F902-2E37-9242-9D89-C658F96B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AB47F-928E-6B4B-AEEF-9407D57C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6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83C465-4932-A14F-A424-50369A459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FF549-6ADA-1743-9E20-04BCDA420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89F6C-95CC-C841-AD4A-7EF4AD8BF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5786C-9BAD-E240-9D7A-73F53CB8400F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6771D-EF39-7D46-B713-DAA74D7FB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DA0D6-9492-054D-8D54-BDE8626BA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36525-6ED2-A047-A693-D0FD9F7F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7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C0FD79-81B9-2C4E-A569-713DCEAEC7B8}"/>
              </a:ext>
            </a:extLst>
          </p:cNvPr>
          <p:cNvCxnSpPr/>
          <p:nvPr/>
        </p:nvCxnSpPr>
        <p:spPr>
          <a:xfrm flipH="1">
            <a:off x="2642850" y="829165"/>
            <a:ext cx="5486632" cy="86246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8BA7C54-5EB3-754F-98A5-AB2B2F326D12}"/>
              </a:ext>
            </a:extLst>
          </p:cNvPr>
          <p:cNvCxnSpPr>
            <a:cxnSpLocks/>
            <a:endCxn id="102" idx="1"/>
          </p:cNvCxnSpPr>
          <p:nvPr/>
        </p:nvCxnSpPr>
        <p:spPr>
          <a:xfrm>
            <a:off x="2624035" y="1907430"/>
            <a:ext cx="5505448" cy="1439870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9F24F21-64E0-734D-B815-34C0C8DECF69}"/>
              </a:ext>
            </a:extLst>
          </p:cNvPr>
          <p:cNvCxnSpPr>
            <a:cxnSpLocks/>
            <a:stCxn id="10" idx="3"/>
            <a:endCxn id="101" idx="1"/>
          </p:cNvCxnSpPr>
          <p:nvPr/>
        </p:nvCxnSpPr>
        <p:spPr>
          <a:xfrm>
            <a:off x="2658359" y="487051"/>
            <a:ext cx="5471124" cy="1434445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E9AAA56C-13F0-3F42-BCD9-9C7B0A6D42DE}"/>
              </a:ext>
            </a:extLst>
          </p:cNvPr>
          <p:cNvCxnSpPr>
            <a:cxnSpLocks/>
          </p:cNvCxnSpPr>
          <p:nvPr/>
        </p:nvCxnSpPr>
        <p:spPr>
          <a:xfrm flipV="1">
            <a:off x="6204407" y="4537851"/>
            <a:ext cx="1925075" cy="1956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15E6991-4D59-A14A-9236-455C7937E3F3}"/>
              </a:ext>
            </a:extLst>
          </p:cNvPr>
          <p:cNvCxnSpPr>
            <a:cxnSpLocks/>
          </p:cNvCxnSpPr>
          <p:nvPr/>
        </p:nvCxnSpPr>
        <p:spPr>
          <a:xfrm flipV="1">
            <a:off x="6204407" y="3104849"/>
            <a:ext cx="1925075" cy="1956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96D6A70-6095-894A-9B3A-24B5EE2867DD}"/>
              </a:ext>
            </a:extLst>
          </p:cNvPr>
          <p:cNvCxnSpPr>
            <a:cxnSpLocks/>
          </p:cNvCxnSpPr>
          <p:nvPr/>
        </p:nvCxnSpPr>
        <p:spPr>
          <a:xfrm flipV="1">
            <a:off x="6204408" y="1691628"/>
            <a:ext cx="1925075" cy="1956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AE8A844-483C-704C-A953-911CA31E99DD}"/>
              </a:ext>
            </a:extLst>
          </p:cNvPr>
          <p:cNvCxnSpPr>
            <a:cxnSpLocks/>
          </p:cNvCxnSpPr>
          <p:nvPr/>
        </p:nvCxnSpPr>
        <p:spPr>
          <a:xfrm flipV="1">
            <a:off x="6204408" y="216066"/>
            <a:ext cx="1925075" cy="1956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own Arrow 3" descr="Baseline&#10;18 months&#10;36 months&#10;54 months&#10;72 months">
            <a:extLst>
              <a:ext uri="{FF2B5EF4-FFF2-40B4-BE49-F238E27FC236}">
                <a16:creationId xmlns:a16="http://schemas.microsoft.com/office/drawing/2014/main" id="{D665FB86-1150-1646-B13C-72A09E767564}"/>
              </a:ext>
            </a:extLst>
          </p:cNvPr>
          <p:cNvSpPr/>
          <p:nvPr/>
        </p:nvSpPr>
        <p:spPr>
          <a:xfrm>
            <a:off x="433633" y="254524"/>
            <a:ext cx="452487" cy="641965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90000"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72 months                   54 months                  36 months                   18 months                    Baseline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07566F-5673-CD41-9E60-66319E83C06B}"/>
              </a:ext>
            </a:extLst>
          </p:cNvPr>
          <p:cNvSpPr/>
          <p:nvPr/>
        </p:nvSpPr>
        <p:spPr>
          <a:xfrm>
            <a:off x="1451729" y="157113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Never N=69 (45%)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C4C8F7-2BD4-5D44-97E2-F2AD8985ECD4}"/>
              </a:ext>
            </a:extLst>
          </p:cNvPr>
          <p:cNvSpPr/>
          <p:nvPr/>
        </p:nvSpPr>
        <p:spPr>
          <a:xfrm>
            <a:off x="4997778" y="157113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Occasionally-Sometimes N=58 (38%)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C6210A-584C-CD43-8255-993BA36A745D}"/>
              </a:ext>
            </a:extLst>
          </p:cNvPr>
          <p:cNvSpPr/>
          <p:nvPr/>
        </p:nvSpPr>
        <p:spPr>
          <a:xfrm>
            <a:off x="1451729" y="1579382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Never N=38 (28%)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2852B5-CD0E-5546-916E-D3724D3050D4}"/>
              </a:ext>
            </a:extLst>
          </p:cNvPr>
          <p:cNvSpPr/>
          <p:nvPr/>
        </p:nvSpPr>
        <p:spPr>
          <a:xfrm>
            <a:off x="4997778" y="1591558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Occasionally-Sometimes N=65 (48%)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9204E4-B9DD-6D46-93D2-54D0E51719AB}"/>
              </a:ext>
            </a:extLst>
          </p:cNvPr>
          <p:cNvSpPr/>
          <p:nvPr/>
        </p:nvSpPr>
        <p:spPr>
          <a:xfrm>
            <a:off x="1451729" y="3001651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Never N=27 (25%)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D66D82-F604-2741-A955-B7718958F55A}"/>
              </a:ext>
            </a:extLst>
          </p:cNvPr>
          <p:cNvSpPr/>
          <p:nvPr/>
        </p:nvSpPr>
        <p:spPr>
          <a:xfrm>
            <a:off x="4997778" y="3017362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Occasionally-Sometimes N=60 (56%)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F593AE-19AE-614E-9B5C-B939177D9565}"/>
              </a:ext>
            </a:extLst>
          </p:cNvPr>
          <p:cNvSpPr/>
          <p:nvPr/>
        </p:nvSpPr>
        <p:spPr>
          <a:xfrm>
            <a:off x="1451729" y="4445720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Never N=22 (25%)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9374D-303A-F94A-AC8D-021E1658A863}"/>
              </a:ext>
            </a:extLst>
          </p:cNvPr>
          <p:cNvSpPr/>
          <p:nvPr/>
        </p:nvSpPr>
        <p:spPr>
          <a:xfrm>
            <a:off x="4997778" y="4445720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Occasionally-Sometimes N=45 (51%)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BFA4E9-6122-2648-AC7C-389F75E1B202}"/>
              </a:ext>
            </a:extLst>
          </p:cNvPr>
          <p:cNvSpPr/>
          <p:nvPr/>
        </p:nvSpPr>
        <p:spPr>
          <a:xfrm>
            <a:off x="1451729" y="5889789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Never N=19 (25%)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4B17CF-25A2-E84B-8891-B516E8C0C58B}"/>
              </a:ext>
            </a:extLst>
          </p:cNvPr>
          <p:cNvSpPr/>
          <p:nvPr/>
        </p:nvSpPr>
        <p:spPr>
          <a:xfrm>
            <a:off x="4997778" y="5911589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Occasionally-Sometimes N=36 (47%)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DA854DF-C4D0-3A49-A3EB-842AFC2C9DF3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2055044" y="816989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5BE0FA8-2A9A-4E4B-85C0-4F5FD09F8CE3}"/>
              </a:ext>
            </a:extLst>
          </p:cNvPr>
          <p:cNvCxnSpPr/>
          <p:nvPr/>
        </p:nvCxnSpPr>
        <p:spPr>
          <a:xfrm>
            <a:off x="2055044" y="2239258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B19180-C1B4-1D4B-97F3-6CE6BD7ABB41}"/>
              </a:ext>
            </a:extLst>
          </p:cNvPr>
          <p:cNvCxnSpPr/>
          <p:nvPr/>
        </p:nvCxnSpPr>
        <p:spPr>
          <a:xfrm>
            <a:off x="5612092" y="829165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8F98C9-9B9C-DA47-873B-0B9E44EFEEDE}"/>
              </a:ext>
            </a:extLst>
          </p:cNvPr>
          <p:cNvCxnSpPr/>
          <p:nvPr/>
        </p:nvCxnSpPr>
        <p:spPr>
          <a:xfrm>
            <a:off x="5612092" y="2254969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8AF71C2-6453-F54A-99F1-22053710EF26}"/>
              </a:ext>
            </a:extLst>
          </p:cNvPr>
          <p:cNvCxnSpPr/>
          <p:nvPr/>
        </p:nvCxnSpPr>
        <p:spPr>
          <a:xfrm>
            <a:off x="2055044" y="3661527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871B5AB-AED9-F649-86DB-099E4DD20B4F}"/>
              </a:ext>
            </a:extLst>
          </p:cNvPr>
          <p:cNvCxnSpPr/>
          <p:nvPr/>
        </p:nvCxnSpPr>
        <p:spPr>
          <a:xfrm>
            <a:off x="5612092" y="3664079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23CC24-DD61-914E-A3BA-3384498701F4}"/>
              </a:ext>
            </a:extLst>
          </p:cNvPr>
          <p:cNvCxnSpPr/>
          <p:nvPr/>
        </p:nvCxnSpPr>
        <p:spPr>
          <a:xfrm>
            <a:off x="2055044" y="5105596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48EC287-6056-DB4A-BF7E-A9E039CB6FB0}"/>
              </a:ext>
            </a:extLst>
          </p:cNvPr>
          <p:cNvCxnSpPr/>
          <p:nvPr/>
        </p:nvCxnSpPr>
        <p:spPr>
          <a:xfrm>
            <a:off x="5632517" y="5127396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670483-A376-0F40-A3C7-BB9A774092C1}"/>
              </a:ext>
            </a:extLst>
          </p:cNvPr>
          <p:cNvGrpSpPr/>
          <p:nvPr/>
        </p:nvGrpSpPr>
        <p:grpSpPr>
          <a:xfrm>
            <a:off x="9331766" y="242223"/>
            <a:ext cx="1544425" cy="232527"/>
            <a:chOff x="6229808" y="210074"/>
            <a:chExt cx="1544425" cy="23252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A532082-CC11-F54D-B921-7ACDC24FCA8F}"/>
                </a:ext>
              </a:extLst>
            </p:cNvPr>
            <p:cNvCxnSpPr>
              <a:cxnSpLocks/>
            </p:cNvCxnSpPr>
            <p:nvPr/>
          </p:nvCxnSpPr>
          <p:spPr>
            <a:xfrm>
              <a:off x="6229808" y="232299"/>
              <a:ext cx="1544425" cy="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DF1B7AB-19C9-4F44-AE1B-849F37835940}"/>
                </a:ext>
              </a:extLst>
            </p:cNvPr>
            <p:cNvCxnSpPr/>
            <p:nvPr/>
          </p:nvCxnSpPr>
          <p:spPr>
            <a:xfrm>
              <a:off x="7774233" y="210074"/>
              <a:ext cx="0" cy="232527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C57B4FB-D57F-274C-AB14-050C1A37D2F7}"/>
              </a:ext>
            </a:extLst>
          </p:cNvPr>
          <p:cNvCxnSpPr>
            <a:cxnSpLocks/>
          </p:cNvCxnSpPr>
          <p:nvPr/>
        </p:nvCxnSpPr>
        <p:spPr>
          <a:xfrm>
            <a:off x="2694862" y="216066"/>
            <a:ext cx="2271901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EAC9591-18C3-1543-966A-4F90B6E612CB}"/>
              </a:ext>
            </a:extLst>
          </p:cNvPr>
          <p:cNvCxnSpPr>
            <a:cxnSpLocks/>
          </p:cNvCxnSpPr>
          <p:nvPr/>
        </p:nvCxnSpPr>
        <p:spPr>
          <a:xfrm>
            <a:off x="2694861" y="1711194"/>
            <a:ext cx="2271901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A550DFD-295B-AC46-9CCF-5A53597D9586}"/>
              </a:ext>
            </a:extLst>
          </p:cNvPr>
          <p:cNvCxnSpPr>
            <a:cxnSpLocks/>
          </p:cNvCxnSpPr>
          <p:nvPr/>
        </p:nvCxnSpPr>
        <p:spPr>
          <a:xfrm>
            <a:off x="2694860" y="3102498"/>
            <a:ext cx="2271901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05323F4-6C36-8B4E-BBE2-7A21F9A35C98}"/>
              </a:ext>
            </a:extLst>
          </p:cNvPr>
          <p:cNvCxnSpPr>
            <a:cxnSpLocks/>
          </p:cNvCxnSpPr>
          <p:nvPr/>
        </p:nvCxnSpPr>
        <p:spPr>
          <a:xfrm>
            <a:off x="2694859" y="4557417"/>
            <a:ext cx="2271901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89E428D-390C-5442-BBB7-E5DECADE2402}"/>
              </a:ext>
            </a:extLst>
          </p:cNvPr>
          <p:cNvCxnSpPr/>
          <p:nvPr/>
        </p:nvCxnSpPr>
        <p:spPr>
          <a:xfrm>
            <a:off x="2658359" y="816989"/>
            <a:ext cx="2339419" cy="762393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8A051DD-93B1-4B42-A66D-C87D6DB7EA4A}"/>
              </a:ext>
            </a:extLst>
          </p:cNvPr>
          <p:cNvCxnSpPr/>
          <p:nvPr/>
        </p:nvCxnSpPr>
        <p:spPr>
          <a:xfrm>
            <a:off x="2680358" y="2239257"/>
            <a:ext cx="2339419" cy="762393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BA3A8E0-61AE-E941-B988-2D0F62979946}"/>
              </a:ext>
            </a:extLst>
          </p:cNvPr>
          <p:cNvCxnSpPr/>
          <p:nvPr/>
        </p:nvCxnSpPr>
        <p:spPr>
          <a:xfrm>
            <a:off x="2642850" y="3649349"/>
            <a:ext cx="2339419" cy="762393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1D8A013-8338-5549-9FE0-099A43A1717C}"/>
              </a:ext>
            </a:extLst>
          </p:cNvPr>
          <p:cNvCxnSpPr/>
          <p:nvPr/>
        </p:nvCxnSpPr>
        <p:spPr>
          <a:xfrm>
            <a:off x="2668493" y="5124844"/>
            <a:ext cx="2339419" cy="762393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FF418F0-0918-224E-847B-2ACADA6E2A30}"/>
              </a:ext>
            </a:extLst>
          </p:cNvPr>
          <p:cNvCxnSpPr/>
          <p:nvPr/>
        </p:nvCxnSpPr>
        <p:spPr>
          <a:xfrm flipH="1">
            <a:off x="2642850" y="816989"/>
            <a:ext cx="2365062" cy="76239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69F5351-67C7-5E4C-A32B-1B23052F5AB6}"/>
              </a:ext>
            </a:extLst>
          </p:cNvPr>
          <p:cNvCxnSpPr/>
          <p:nvPr/>
        </p:nvCxnSpPr>
        <p:spPr>
          <a:xfrm flipH="1">
            <a:off x="2645538" y="2239257"/>
            <a:ext cx="2365062" cy="76239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B067454-0275-F54F-96EF-4D22002CB1B6}"/>
              </a:ext>
            </a:extLst>
          </p:cNvPr>
          <p:cNvCxnSpPr/>
          <p:nvPr/>
        </p:nvCxnSpPr>
        <p:spPr>
          <a:xfrm flipH="1">
            <a:off x="2651037" y="3659936"/>
            <a:ext cx="2365062" cy="76239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6E6E61A-B5B8-7B4C-9CE6-0C2B77A548D1}"/>
              </a:ext>
            </a:extLst>
          </p:cNvPr>
          <p:cNvCxnSpPr/>
          <p:nvPr/>
        </p:nvCxnSpPr>
        <p:spPr>
          <a:xfrm flipH="1">
            <a:off x="2601698" y="5105595"/>
            <a:ext cx="2365062" cy="76239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07E513BB-7810-C54E-8489-B9C1D18359FA}"/>
              </a:ext>
            </a:extLst>
          </p:cNvPr>
          <p:cNvSpPr/>
          <p:nvPr/>
        </p:nvSpPr>
        <p:spPr>
          <a:xfrm>
            <a:off x="2815628" y="807364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27 (18%)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1DB1D4D-E8B7-EA44-AF78-FF7CFF9B5C2F}"/>
              </a:ext>
            </a:extLst>
          </p:cNvPr>
          <p:cNvSpPr/>
          <p:nvPr/>
        </p:nvSpPr>
        <p:spPr>
          <a:xfrm>
            <a:off x="10347985" y="499226"/>
            <a:ext cx="1206630" cy="75123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Never N=9 (6%)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Occasionally-Sometimes N=5 (3%)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Often-Always N=5 (3%)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67FE53D-A8BE-8F4B-A8D4-9D62D2CAA9E2}"/>
              </a:ext>
            </a:extLst>
          </p:cNvPr>
          <p:cNvSpPr/>
          <p:nvPr/>
        </p:nvSpPr>
        <p:spPr>
          <a:xfrm>
            <a:off x="8129483" y="151759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Often-Always N= 26(17%)</a:t>
            </a:r>
          </a:p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7E5AAF5-267B-B64F-BA90-3AA3B13D64DC}"/>
              </a:ext>
            </a:extLst>
          </p:cNvPr>
          <p:cNvSpPr/>
          <p:nvPr/>
        </p:nvSpPr>
        <p:spPr>
          <a:xfrm>
            <a:off x="8129483" y="1591558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Often-Always N=32 (24%)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06BA6A1-5C0A-5E42-899A-451397C6A566}"/>
              </a:ext>
            </a:extLst>
          </p:cNvPr>
          <p:cNvSpPr/>
          <p:nvPr/>
        </p:nvSpPr>
        <p:spPr>
          <a:xfrm>
            <a:off x="8129483" y="3017362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Often-Always N=20 (19%)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99EED2D-38A3-7448-8021-32B563D87E85}"/>
              </a:ext>
            </a:extLst>
          </p:cNvPr>
          <p:cNvSpPr/>
          <p:nvPr/>
        </p:nvSpPr>
        <p:spPr>
          <a:xfrm>
            <a:off x="8129483" y="4451372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Often-Always N=22 (25%)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A96C3E0-FE27-5A45-9611-6897BB3968C5}"/>
              </a:ext>
            </a:extLst>
          </p:cNvPr>
          <p:cNvSpPr/>
          <p:nvPr/>
        </p:nvSpPr>
        <p:spPr>
          <a:xfrm>
            <a:off x="8134470" y="5885382"/>
            <a:ext cx="1206630" cy="6598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PDQ-39: Muscle cramps and spams: Often-Always N=21 (28%)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5B8B341-22CA-804E-9F4A-13F8FEE67D11}"/>
              </a:ext>
            </a:extLst>
          </p:cNvPr>
          <p:cNvGrpSpPr/>
          <p:nvPr/>
        </p:nvGrpSpPr>
        <p:grpSpPr>
          <a:xfrm>
            <a:off x="9337059" y="1691720"/>
            <a:ext cx="1544425" cy="232527"/>
            <a:chOff x="6229808" y="210074"/>
            <a:chExt cx="1544425" cy="232527"/>
          </a:xfrm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A641EB09-1E0D-4743-B9AA-0C2C50966F20}"/>
                </a:ext>
              </a:extLst>
            </p:cNvPr>
            <p:cNvCxnSpPr>
              <a:cxnSpLocks/>
            </p:cNvCxnSpPr>
            <p:nvPr/>
          </p:nvCxnSpPr>
          <p:spPr>
            <a:xfrm>
              <a:off x="6229808" y="232299"/>
              <a:ext cx="1544425" cy="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BCF3DE45-836B-3C49-8F45-B4B18C3BF74C}"/>
                </a:ext>
              </a:extLst>
            </p:cNvPr>
            <p:cNvCxnSpPr/>
            <p:nvPr/>
          </p:nvCxnSpPr>
          <p:spPr>
            <a:xfrm>
              <a:off x="7774233" y="210074"/>
              <a:ext cx="0" cy="232527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DB5D039-E792-AE40-B873-2A31AB37DDF6}"/>
              </a:ext>
            </a:extLst>
          </p:cNvPr>
          <p:cNvSpPr/>
          <p:nvPr/>
        </p:nvSpPr>
        <p:spPr>
          <a:xfrm>
            <a:off x="10360459" y="1935360"/>
            <a:ext cx="1206630" cy="75117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Never N=6 (4%)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Occasionally-Sometimes N=14 (10%)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Often-Always N=9 (7%)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1BD6A996-DE7A-FA49-8029-ABA90A6821EC}"/>
              </a:ext>
            </a:extLst>
          </p:cNvPr>
          <p:cNvGrpSpPr/>
          <p:nvPr/>
        </p:nvGrpSpPr>
        <p:grpSpPr>
          <a:xfrm>
            <a:off x="9344241" y="3081887"/>
            <a:ext cx="1544425" cy="232527"/>
            <a:chOff x="6229808" y="210074"/>
            <a:chExt cx="1544425" cy="232527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5BBB7CD1-EB67-994E-8B0C-389CEB45F8BD}"/>
                </a:ext>
              </a:extLst>
            </p:cNvPr>
            <p:cNvCxnSpPr>
              <a:cxnSpLocks/>
            </p:cNvCxnSpPr>
            <p:nvPr/>
          </p:nvCxnSpPr>
          <p:spPr>
            <a:xfrm>
              <a:off x="6229808" y="232299"/>
              <a:ext cx="1544425" cy="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F525D18B-8931-784A-BF48-42B5F4B1F13C}"/>
                </a:ext>
              </a:extLst>
            </p:cNvPr>
            <p:cNvCxnSpPr/>
            <p:nvPr/>
          </p:nvCxnSpPr>
          <p:spPr>
            <a:xfrm>
              <a:off x="7774233" y="210074"/>
              <a:ext cx="0" cy="232527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FAF84AC-CF48-0E4F-B8B5-0BA41809EADD}"/>
              </a:ext>
            </a:extLst>
          </p:cNvPr>
          <p:cNvSpPr/>
          <p:nvPr/>
        </p:nvSpPr>
        <p:spPr>
          <a:xfrm>
            <a:off x="10360459" y="3359019"/>
            <a:ext cx="1206630" cy="74405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Never N=3 (3%)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Occasionally-Sometimes N=12 (11%)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Often-Always N=4 (4%)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3E79EC5-64AE-4D42-A9E9-01252B708135}"/>
              </a:ext>
            </a:extLst>
          </p:cNvPr>
          <p:cNvGrpSpPr/>
          <p:nvPr/>
        </p:nvGrpSpPr>
        <p:grpSpPr>
          <a:xfrm>
            <a:off x="9331767" y="4532535"/>
            <a:ext cx="1544425" cy="232527"/>
            <a:chOff x="6229808" y="210074"/>
            <a:chExt cx="1544425" cy="232527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68C790A-0192-564A-9F37-DD49F7D56D8D}"/>
                </a:ext>
              </a:extLst>
            </p:cNvPr>
            <p:cNvCxnSpPr>
              <a:cxnSpLocks/>
            </p:cNvCxnSpPr>
            <p:nvPr/>
          </p:nvCxnSpPr>
          <p:spPr>
            <a:xfrm>
              <a:off x="6229808" y="232299"/>
              <a:ext cx="1544425" cy="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03389568-787F-9349-87EC-56931094BCE6}"/>
                </a:ext>
              </a:extLst>
            </p:cNvPr>
            <p:cNvCxnSpPr/>
            <p:nvPr/>
          </p:nvCxnSpPr>
          <p:spPr>
            <a:xfrm>
              <a:off x="7774233" y="210074"/>
              <a:ext cx="0" cy="232527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E7A0E08-1537-F74B-8D0E-68D353F2CE56}"/>
              </a:ext>
            </a:extLst>
          </p:cNvPr>
          <p:cNvSpPr/>
          <p:nvPr/>
        </p:nvSpPr>
        <p:spPr>
          <a:xfrm>
            <a:off x="10347985" y="4809666"/>
            <a:ext cx="1206630" cy="74902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Never N=2 (2%)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Occasionally-Sometimes N=9 (10%)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Often-Always N=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3 (3%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234F72DC-5EBE-A14A-A78A-95EDC2E0CC75}"/>
              </a:ext>
            </a:extLst>
          </p:cNvPr>
          <p:cNvCxnSpPr/>
          <p:nvPr/>
        </p:nvCxnSpPr>
        <p:spPr>
          <a:xfrm>
            <a:off x="8801223" y="5124844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F3C8E675-473C-DE47-95F0-B055FE28B1FC}"/>
              </a:ext>
            </a:extLst>
          </p:cNvPr>
          <p:cNvCxnSpPr/>
          <p:nvPr/>
        </p:nvCxnSpPr>
        <p:spPr>
          <a:xfrm>
            <a:off x="8765288" y="3690834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6E944828-EEEF-A043-A970-8733A610E353}"/>
              </a:ext>
            </a:extLst>
          </p:cNvPr>
          <p:cNvCxnSpPr/>
          <p:nvPr/>
        </p:nvCxnSpPr>
        <p:spPr>
          <a:xfrm>
            <a:off x="8765287" y="2254969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09799B29-AB9F-9D48-9D07-1A83CEB3FD38}"/>
              </a:ext>
            </a:extLst>
          </p:cNvPr>
          <p:cNvCxnSpPr/>
          <p:nvPr/>
        </p:nvCxnSpPr>
        <p:spPr>
          <a:xfrm>
            <a:off x="8765287" y="812526"/>
            <a:ext cx="0" cy="762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0C3BB4-6C0E-FC4B-8F42-2250802F6F2D}"/>
              </a:ext>
            </a:extLst>
          </p:cNvPr>
          <p:cNvCxnSpPr/>
          <p:nvPr/>
        </p:nvCxnSpPr>
        <p:spPr>
          <a:xfrm flipV="1">
            <a:off x="8129482" y="643821"/>
            <a:ext cx="0" cy="188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DBC924E-6691-DD44-9296-4CDC77DEDBAA}"/>
              </a:ext>
            </a:extLst>
          </p:cNvPr>
          <p:cNvCxnSpPr>
            <a:cxnSpLocks/>
          </p:cNvCxnSpPr>
          <p:nvPr/>
        </p:nvCxnSpPr>
        <p:spPr>
          <a:xfrm flipH="1">
            <a:off x="2649548" y="2137799"/>
            <a:ext cx="5454422" cy="105882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529CE89-A12A-B645-8549-671A68986363}"/>
              </a:ext>
            </a:extLst>
          </p:cNvPr>
          <p:cNvCxnSpPr>
            <a:cxnSpLocks/>
          </p:cNvCxnSpPr>
          <p:nvPr/>
        </p:nvCxnSpPr>
        <p:spPr>
          <a:xfrm flipH="1">
            <a:off x="2630971" y="3507194"/>
            <a:ext cx="5477933" cy="10710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9D8ADA65-2B42-234B-AC78-C48E4A3420B5}"/>
              </a:ext>
            </a:extLst>
          </p:cNvPr>
          <p:cNvCxnSpPr>
            <a:cxnSpLocks/>
          </p:cNvCxnSpPr>
          <p:nvPr/>
        </p:nvCxnSpPr>
        <p:spPr>
          <a:xfrm flipH="1">
            <a:off x="2642850" y="4904787"/>
            <a:ext cx="5466056" cy="104881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32AD1ABD-CD35-C94D-A02D-DA03ED6AD41C}"/>
              </a:ext>
            </a:extLst>
          </p:cNvPr>
          <p:cNvCxnSpPr>
            <a:cxnSpLocks/>
          </p:cNvCxnSpPr>
          <p:nvPr/>
        </p:nvCxnSpPr>
        <p:spPr>
          <a:xfrm>
            <a:off x="2623504" y="3309785"/>
            <a:ext cx="5492869" cy="1505457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FEC1562A-2B7C-AF43-9EA9-61CEC906FC22}"/>
              </a:ext>
            </a:extLst>
          </p:cNvPr>
          <p:cNvCxnSpPr>
            <a:cxnSpLocks/>
            <a:endCxn id="106" idx="1"/>
          </p:cNvCxnSpPr>
          <p:nvPr/>
        </p:nvCxnSpPr>
        <p:spPr>
          <a:xfrm>
            <a:off x="2637862" y="4735778"/>
            <a:ext cx="5496608" cy="1479542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CFA1726-3CDD-4949-B7B5-489F314F353B}"/>
              </a:ext>
            </a:extLst>
          </p:cNvPr>
          <p:cNvCxnSpPr/>
          <p:nvPr/>
        </p:nvCxnSpPr>
        <p:spPr>
          <a:xfrm>
            <a:off x="6204407" y="829165"/>
            <a:ext cx="1924130" cy="762393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7A6A556D-47AA-E046-984F-E3ACD60085EE}"/>
              </a:ext>
            </a:extLst>
          </p:cNvPr>
          <p:cNvCxnSpPr/>
          <p:nvPr/>
        </p:nvCxnSpPr>
        <p:spPr>
          <a:xfrm>
            <a:off x="6194348" y="2229298"/>
            <a:ext cx="1924130" cy="762393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A8DB7C1C-F050-6B4A-BF60-0BEF9275D24D}"/>
              </a:ext>
            </a:extLst>
          </p:cNvPr>
          <p:cNvCxnSpPr>
            <a:cxnSpLocks/>
          </p:cNvCxnSpPr>
          <p:nvPr/>
        </p:nvCxnSpPr>
        <p:spPr>
          <a:xfrm>
            <a:off x="6217282" y="3577669"/>
            <a:ext cx="1972935" cy="846251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9C6B78F5-54C8-AB46-8BB7-9E323DDE7681}"/>
              </a:ext>
            </a:extLst>
          </p:cNvPr>
          <p:cNvCxnSpPr>
            <a:cxnSpLocks/>
          </p:cNvCxnSpPr>
          <p:nvPr/>
        </p:nvCxnSpPr>
        <p:spPr>
          <a:xfrm>
            <a:off x="6209878" y="4951701"/>
            <a:ext cx="2099609" cy="914433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D48EEE0-7328-C54E-83A8-9BD9634B7470}"/>
              </a:ext>
            </a:extLst>
          </p:cNvPr>
          <p:cNvCxnSpPr>
            <a:cxnSpLocks/>
            <a:stCxn id="72" idx="1"/>
          </p:cNvCxnSpPr>
          <p:nvPr/>
        </p:nvCxnSpPr>
        <p:spPr>
          <a:xfrm flipH="1">
            <a:off x="6180883" y="481697"/>
            <a:ext cx="1948600" cy="120993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7246250D-C027-AE4B-B568-85DCB93480E9}"/>
              </a:ext>
            </a:extLst>
          </p:cNvPr>
          <p:cNvCxnSpPr>
            <a:cxnSpLocks/>
          </p:cNvCxnSpPr>
          <p:nvPr/>
        </p:nvCxnSpPr>
        <p:spPr>
          <a:xfrm flipH="1">
            <a:off x="6174716" y="2229690"/>
            <a:ext cx="1934190" cy="11564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EE8B6E8-4CF7-F545-9530-50C91500042A}"/>
              </a:ext>
            </a:extLst>
          </p:cNvPr>
          <p:cNvCxnSpPr>
            <a:cxnSpLocks/>
          </p:cNvCxnSpPr>
          <p:nvPr/>
        </p:nvCxnSpPr>
        <p:spPr>
          <a:xfrm flipH="1">
            <a:off x="6192151" y="3661867"/>
            <a:ext cx="1934190" cy="11564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BF325A1B-F915-9247-A47A-AE9FCF673AFC}"/>
              </a:ext>
            </a:extLst>
          </p:cNvPr>
          <p:cNvCxnSpPr>
            <a:cxnSpLocks/>
          </p:cNvCxnSpPr>
          <p:nvPr/>
        </p:nvCxnSpPr>
        <p:spPr>
          <a:xfrm flipH="1">
            <a:off x="6211246" y="5094044"/>
            <a:ext cx="1934190" cy="11564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BE0240E-5FD5-8047-BB55-659F1FAA7598}"/>
              </a:ext>
            </a:extLst>
          </p:cNvPr>
          <p:cNvSpPr/>
          <p:nvPr/>
        </p:nvSpPr>
        <p:spPr>
          <a:xfrm>
            <a:off x="4607610" y="800365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10 (6%)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5418F8B-37B6-494D-A51C-918F77FDBE19}"/>
              </a:ext>
            </a:extLst>
          </p:cNvPr>
          <p:cNvSpPr/>
          <p:nvPr/>
        </p:nvSpPr>
        <p:spPr>
          <a:xfrm>
            <a:off x="3351275" y="640093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5 (3%)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0E0D3A7-4E8D-464C-8273-5D6973933F84}"/>
              </a:ext>
            </a:extLst>
          </p:cNvPr>
          <p:cNvSpPr/>
          <p:nvPr/>
        </p:nvSpPr>
        <p:spPr>
          <a:xfrm>
            <a:off x="7690092" y="531776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10 (6%)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530C537-E7EB-A449-9146-F88BD7718AA1}"/>
              </a:ext>
            </a:extLst>
          </p:cNvPr>
          <p:cNvSpPr/>
          <p:nvPr/>
        </p:nvSpPr>
        <p:spPr>
          <a:xfrm>
            <a:off x="7641464" y="832636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0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429A0A5-E538-064D-801B-934C0EA32B46}"/>
              </a:ext>
            </a:extLst>
          </p:cNvPr>
          <p:cNvSpPr/>
          <p:nvPr/>
        </p:nvSpPr>
        <p:spPr>
          <a:xfrm>
            <a:off x="6293709" y="810628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16 (10%)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44FA900-93F6-5E49-A468-640FC7AE4D25}"/>
              </a:ext>
            </a:extLst>
          </p:cNvPr>
          <p:cNvSpPr/>
          <p:nvPr/>
        </p:nvSpPr>
        <p:spPr>
          <a:xfrm>
            <a:off x="3353557" y="2072755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2 (1%)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1099138-517B-BF4E-A0DE-C45AAA9FFD94}"/>
              </a:ext>
            </a:extLst>
          </p:cNvPr>
          <p:cNvSpPr/>
          <p:nvPr/>
        </p:nvSpPr>
        <p:spPr>
          <a:xfrm>
            <a:off x="2815627" y="2200569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14 (10%)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2FF227A0-C44B-0F45-8E9F-A14571CF63BA}"/>
              </a:ext>
            </a:extLst>
          </p:cNvPr>
          <p:cNvSpPr/>
          <p:nvPr/>
        </p:nvSpPr>
        <p:spPr>
          <a:xfrm>
            <a:off x="4602910" y="2221571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10 (7%)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1CE5499-57A5-9A4F-9578-F453D846D5DD}"/>
              </a:ext>
            </a:extLst>
          </p:cNvPr>
          <p:cNvSpPr/>
          <p:nvPr/>
        </p:nvSpPr>
        <p:spPr>
          <a:xfrm>
            <a:off x="6286746" y="2180860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5 (4%)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36143EE-2454-E347-AB06-9DBD8FA7C296}"/>
              </a:ext>
            </a:extLst>
          </p:cNvPr>
          <p:cNvSpPr/>
          <p:nvPr/>
        </p:nvSpPr>
        <p:spPr>
          <a:xfrm>
            <a:off x="7690091" y="2038934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0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0EC0C019-8543-3245-A080-16969236DEE4}"/>
              </a:ext>
            </a:extLst>
          </p:cNvPr>
          <p:cNvSpPr/>
          <p:nvPr/>
        </p:nvSpPr>
        <p:spPr>
          <a:xfrm>
            <a:off x="7636406" y="2331399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9 (7%)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DEADB91-4C5E-ED4A-8BF6-7661B55B7096}"/>
              </a:ext>
            </a:extLst>
          </p:cNvPr>
          <p:cNvSpPr/>
          <p:nvPr/>
        </p:nvSpPr>
        <p:spPr>
          <a:xfrm>
            <a:off x="3345602" y="3402287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1(1%)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6D6E466-6F81-8647-9F1B-D78CF04DAB8D}"/>
              </a:ext>
            </a:extLst>
          </p:cNvPr>
          <p:cNvSpPr/>
          <p:nvPr/>
        </p:nvSpPr>
        <p:spPr>
          <a:xfrm>
            <a:off x="2775822" y="3661867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13 (12%)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25DBE28-3EC7-DA43-97B3-9FFA43CA85DA}"/>
              </a:ext>
            </a:extLst>
          </p:cNvPr>
          <p:cNvSpPr/>
          <p:nvPr/>
        </p:nvSpPr>
        <p:spPr>
          <a:xfrm>
            <a:off x="4620249" y="3619219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10 (9%)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4C8CD21B-6728-584D-A7F2-DDC7215BFFDE}"/>
              </a:ext>
            </a:extLst>
          </p:cNvPr>
          <p:cNvSpPr/>
          <p:nvPr/>
        </p:nvSpPr>
        <p:spPr>
          <a:xfrm>
            <a:off x="6293709" y="3543535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9 (8%)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0527954-4788-8042-B503-52AC44087C34}"/>
              </a:ext>
            </a:extLst>
          </p:cNvPr>
          <p:cNvSpPr/>
          <p:nvPr/>
        </p:nvSpPr>
        <p:spPr>
          <a:xfrm>
            <a:off x="7691093" y="3428537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 (1%)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2C81A6F-F26E-1646-8CBD-2144AB1ADB1C}"/>
              </a:ext>
            </a:extLst>
          </p:cNvPr>
          <p:cNvSpPr/>
          <p:nvPr/>
        </p:nvSpPr>
        <p:spPr>
          <a:xfrm>
            <a:off x="7645488" y="3787817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3 (3%)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35779F8-B5D7-2344-B032-C1EF7F4122AC}"/>
              </a:ext>
            </a:extLst>
          </p:cNvPr>
          <p:cNvSpPr/>
          <p:nvPr/>
        </p:nvSpPr>
        <p:spPr>
          <a:xfrm>
            <a:off x="3339929" y="4849828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0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719DCA0D-A975-DF4D-8D39-C7CE4B347B3D}"/>
              </a:ext>
            </a:extLst>
          </p:cNvPr>
          <p:cNvSpPr/>
          <p:nvPr/>
        </p:nvSpPr>
        <p:spPr>
          <a:xfrm>
            <a:off x="2817867" y="5105594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11 (12%)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413B67EC-7E01-F847-8A49-FE1D4CF3F12E}"/>
              </a:ext>
            </a:extLst>
          </p:cNvPr>
          <p:cNvSpPr/>
          <p:nvPr/>
        </p:nvSpPr>
        <p:spPr>
          <a:xfrm>
            <a:off x="4613942" y="5043333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9 (10%)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046FE534-2B4D-E442-BB79-9108B23FD35F}"/>
              </a:ext>
            </a:extLst>
          </p:cNvPr>
          <p:cNvSpPr/>
          <p:nvPr/>
        </p:nvSpPr>
        <p:spPr>
          <a:xfrm>
            <a:off x="6286746" y="4954210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7 (8%)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5574F484-2857-B943-BB61-6B89E938E9C5}"/>
              </a:ext>
            </a:extLst>
          </p:cNvPr>
          <p:cNvSpPr/>
          <p:nvPr/>
        </p:nvSpPr>
        <p:spPr>
          <a:xfrm>
            <a:off x="7690091" y="4840272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 (1%)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47D81A05-36C3-1844-9A77-6B0947318C20}"/>
              </a:ext>
            </a:extLst>
          </p:cNvPr>
          <p:cNvSpPr/>
          <p:nvPr/>
        </p:nvSpPr>
        <p:spPr>
          <a:xfrm>
            <a:off x="7641543" y="5202679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4 (4%)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BE0240E-5FD5-8047-BB55-659F1FAA7598}"/>
              </a:ext>
            </a:extLst>
          </p:cNvPr>
          <p:cNvSpPr/>
          <p:nvPr/>
        </p:nvSpPr>
        <p:spPr>
          <a:xfrm>
            <a:off x="1900048" y="923050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/>
              <a:t>28 (18%)</a:t>
            </a:r>
            <a:endParaRPr lang="en-US" sz="400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BE0240E-5FD5-8047-BB55-659F1FAA7598}"/>
              </a:ext>
            </a:extLst>
          </p:cNvPr>
          <p:cNvSpPr/>
          <p:nvPr/>
        </p:nvSpPr>
        <p:spPr>
          <a:xfrm>
            <a:off x="5477521" y="923050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27 (18%)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BE0240E-5FD5-8047-BB55-659F1FAA7598}"/>
              </a:ext>
            </a:extLst>
          </p:cNvPr>
          <p:cNvSpPr/>
          <p:nvPr/>
        </p:nvSpPr>
        <p:spPr>
          <a:xfrm>
            <a:off x="8610291" y="923050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11 (7%)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BE0240E-5FD5-8047-BB55-659F1FAA7598}"/>
              </a:ext>
            </a:extLst>
          </p:cNvPr>
          <p:cNvSpPr/>
          <p:nvPr/>
        </p:nvSpPr>
        <p:spPr>
          <a:xfrm>
            <a:off x="1900048" y="2317842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16</a:t>
            </a:r>
          </a:p>
          <a:p>
            <a:pPr algn="ctr"/>
            <a:r>
              <a:rPr lang="en-US" sz="400" b="1" dirty="0"/>
              <a:t>(12%)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BE0240E-5FD5-8047-BB55-659F1FAA7598}"/>
              </a:ext>
            </a:extLst>
          </p:cNvPr>
          <p:cNvSpPr/>
          <p:nvPr/>
        </p:nvSpPr>
        <p:spPr>
          <a:xfrm>
            <a:off x="5457096" y="2331399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37 (27%)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BE0240E-5FD5-8047-BB55-659F1FAA7598}"/>
              </a:ext>
            </a:extLst>
          </p:cNvPr>
          <p:cNvSpPr/>
          <p:nvPr/>
        </p:nvSpPr>
        <p:spPr>
          <a:xfrm>
            <a:off x="8604542" y="2317842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13 (10%)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17E4F73-B7F9-6943-968D-2FD22615B7B4}"/>
              </a:ext>
            </a:extLst>
          </p:cNvPr>
          <p:cNvGrpSpPr/>
          <p:nvPr/>
        </p:nvGrpSpPr>
        <p:grpSpPr>
          <a:xfrm>
            <a:off x="4356313" y="6663192"/>
            <a:ext cx="4868296" cy="226429"/>
            <a:chOff x="4356313" y="6663192"/>
            <a:chExt cx="4868296" cy="226429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DE6BF87-4DAA-4648-AD93-6F564DD460DC}"/>
                </a:ext>
              </a:extLst>
            </p:cNvPr>
            <p:cNvCxnSpPr/>
            <p:nvPr/>
          </p:nvCxnSpPr>
          <p:spPr>
            <a:xfrm>
              <a:off x="4356313" y="6756400"/>
              <a:ext cx="51525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F0214F19-155B-024B-9EE4-D0D5F7245D65}"/>
                </a:ext>
              </a:extLst>
            </p:cNvPr>
            <p:cNvCxnSpPr/>
            <p:nvPr/>
          </p:nvCxnSpPr>
          <p:spPr>
            <a:xfrm>
              <a:off x="5612092" y="6756400"/>
              <a:ext cx="515257" cy="0"/>
            </a:xfrm>
            <a:prstGeom prst="line">
              <a:avLst/>
            </a:prstGeom>
            <a:ln w="19050">
              <a:prstDash val="lgDashDot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45364F23-5C58-0444-8F68-AFF4AA597D32}"/>
                </a:ext>
              </a:extLst>
            </p:cNvPr>
            <p:cNvCxnSpPr/>
            <p:nvPr/>
          </p:nvCxnSpPr>
          <p:spPr>
            <a:xfrm>
              <a:off x="7431140" y="6770914"/>
              <a:ext cx="515257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873C891-D92B-CB42-BEBB-993DD4259890}"/>
                </a:ext>
              </a:extLst>
            </p:cNvPr>
            <p:cNvSpPr txBox="1"/>
            <p:nvPr/>
          </p:nvSpPr>
          <p:spPr>
            <a:xfrm>
              <a:off x="4849069" y="6663192"/>
              <a:ext cx="63109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Stable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8FBA7DB-6C8B-CD47-A6F7-7E8B5980B6D6}"/>
                </a:ext>
              </a:extLst>
            </p:cNvPr>
            <p:cNvSpPr txBox="1"/>
            <p:nvPr/>
          </p:nvSpPr>
          <p:spPr>
            <a:xfrm>
              <a:off x="6133156" y="6665964"/>
              <a:ext cx="1269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Frequency increased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C33A0AD-33E2-5643-9CC2-131D528DC981}"/>
                </a:ext>
              </a:extLst>
            </p:cNvPr>
            <p:cNvSpPr txBox="1"/>
            <p:nvPr/>
          </p:nvSpPr>
          <p:spPr>
            <a:xfrm>
              <a:off x="7955479" y="6674177"/>
              <a:ext cx="1269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Frequency decreased</a:t>
              </a:r>
            </a:p>
          </p:txBody>
        </p:sp>
      </p:grpSp>
      <p:sp>
        <p:nvSpPr>
          <p:cNvPr id="166" name="Rectangle 165">
            <a:extLst>
              <a:ext uri="{FF2B5EF4-FFF2-40B4-BE49-F238E27FC236}">
                <a16:creationId xmlns:a16="http://schemas.microsoft.com/office/drawing/2014/main" id="{451444D8-F0D8-9144-99C3-5CB183925144}"/>
              </a:ext>
            </a:extLst>
          </p:cNvPr>
          <p:cNvSpPr/>
          <p:nvPr/>
        </p:nvSpPr>
        <p:spPr>
          <a:xfrm>
            <a:off x="1902899" y="3744596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10 (9%)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142FA887-00C6-FD45-9414-D93EDCFC9D18}"/>
              </a:ext>
            </a:extLst>
          </p:cNvPr>
          <p:cNvSpPr/>
          <p:nvPr/>
        </p:nvSpPr>
        <p:spPr>
          <a:xfrm>
            <a:off x="5475328" y="3748139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29 (27%)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C1FAEC56-5686-5947-B350-285CB72114B4}"/>
              </a:ext>
            </a:extLst>
          </p:cNvPr>
          <p:cNvSpPr/>
          <p:nvPr/>
        </p:nvSpPr>
        <p:spPr>
          <a:xfrm>
            <a:off x="8611444" y="3745245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12 (11%)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4404530B-5282-464B-A648-63A6B715D84C}"/>
              </a:ext>
            </a:extLst>
          </p:cNvPr>
          <p:cNvSpPr/>
          <p:nvPr/>
        </p:nvSpPr>
        <p:spPr>
          <a:xfrm>
            <a:off x="1915708" y="5158388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9 (10%)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C08B26D9-7E3B-F64D-AC57-BDF1D1BDA3A0}"/>
              </a:ext>
            </a:extLst>
          </p:cNvPr>
          <p:cNvSpPr/>
          <p:nvPr/>
        </p:nvSpPr>
        <p:spPr>
          <a:xfrm>
            <a:off x="5493834" y="5158389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20 (22%)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1263EF48-3F98-EA4A-880E-4531BFF6AD51}"/>
              </a:ext>
            </a:extLst>
          </p:cNvPr>
          <p:cNvSpPr/>
          <p:nvPr/>
        </p:nvSpPr>
        <p:spPr>
          <a:xfrm>
            <a:off x="8632372" y="5199876"/>
            <a:ext cx="309991" cy="192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" b="1" dirty="0"/>
              <a:t>14 (16%)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38ED7FC2-9CCC-7A48-84BB-518A148D5C2E}"/>
              </a:ext>
            </a:extLst>
          </p:cNvPr>
          <p:cNvSpPr txBox="1"/>
          <p:nvPr/>
        </p:nvSpPr>
        <p:spPr>
          <a:xfrm>
            <a:off x="10697185" y="24331"/>
            <a:ext cx="805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Dropped out</a:t>
            </a:r>
          </a:p>
        </p:txBody>
      </p:sp>
    </p:spTree>
    <p:extLst>
      <p:ext uri="{BB962C8B-B14F-4D97-AF65-F5344CB8AC3E}">
        <p14:creationId xmlns:p14="http://schemas.microsoft.com/office/powerpoint/2010/main" val="198461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443</Words>
  <Application>Microsoft Macintosh PowerPoint</Application>
  <PresentationFormat>Widescreen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Naisby</dc:creator>
  <cp:lastModifiedBy>Jenni Naisby</cp:lastModifiedBy>
  <cp:revision>61</cp:revision>
  <dcterms:created xsi:type="dcterms:W3CDTF">2020-02-09T15:27:50Z</dcterms:created>
  <dcterms:modified xsi:type="dcterms:W3CDTF">2020-11-04T16:14:32Z</dcterms:modified>
</cp:coreProperties>
</file>