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BFBD05-D7DB-4F48-B792-63271DA4F23E}" v="187" dt="2020-06-30T08:06:2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>
        <p:scale>
          <a:sx n="125" d="100"/>
          <a:sy n="125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f Hellwinkel" userId="0aad6e210574ea5c" providerId="LiveId" clId="{E3BFBD05-D7DB-4F48-B792-63271DA4F23E}"/>
    <pc:docChg chg="undo custSel modSld">
      <pc:chgData name="Olaf Hellwinkel" userId="0aad6e210574ea5c" providerId="LiveId" clId="{E3BFBD05-D7DB-4F48-B792-63271DA4F23E}" dt="2020-06-30T08:06:39.702" v="977" actId="14100"/>
      <pc:docMkLst>
        <pc:docMk/>
      </pc:docMkLst>
      <pc:sldChg chg="addSp delSp modSp mod">
        <pc:chgData name="Olaf Hellwinkel" userId="0aad6e210574ea5c" providerId="LiveId" clId="{E3BFBD05-D7DB-4F48-B792-63271DA4F23E}" dt="2020-06-30T08:06:39.702" v="977" actId="14100"/>
        <pc:sldMkLst>
          <pc:docMk/>
          <pc:sldMk cId="1985317757" sldId="256"/>
        </pc:sldMkLst>
        <pc:spChg chg="mod">
          <ac:chgData name="Olaf Hellwinkel" userId="0aad6e210574ea5c" providerId="LiveId" clId="{E3BFBD05-D7DB-4F48-B792-63271DA4F23E}" dt="2020-06-29T13:44:26.496" v="907" actId="1076"/>
          <ac:spMkLst>
            <pc:docMk/>
            <pc:sldMk cId="1985317757" sldId="256"/>
            <ac:spMk id="2" creationId="{959508AF-B791-42DF-B864-4F7F5E98FCED}"/>
          </ac:spMkLst>
        </pc:spChg>
        <pc:spChg chg="mod">
          <ac:chgData name="Olaf Hellwinkel" userId="0aad6e210574ea5c" providerId="LiveId" clId="{E3BFBD05-D7DB-4F48-B792-63271DA4F23E}" dt="2020-06-30T08:06:18.326" v="974" actId="1038"/>
          <ac:spMkLst>
            <pc:docMk/>
            <pc:sldMk cId="1985317757" sldId="256"/>
            <ac:spMk id="5" creationId="{EE8D1B79-B584-4B6E-86FF-26095529A7D9}"/>
          </ac:spMkLst>
        </pc:spChg>
        <pc:spChg chg="mod">
          <ac:chgData name="Olaf Hellwinkel" userId="0aad6e210574ea5c" providerId="LiveId" clId="{E3BFBD05-D7DB-4F48-B792-63271DA4F23E}" dt="2020-06-29T13:17:21.228" v="356" actId="1038"/>
          <ac:spMkLst>
            <pc:docMk/>
            <pc:sldMk cId="1985317757" sldId="256"/>
            <ac:spMk id="16" creationId="{1A10CD3C-3066-4EF2-9E91-21DCACCDD173}"/>
          </ac:spMkLst>
        </pc:spChg>
        <pc:spChg chg="mod">
          <ac:chgData name="Olaf Hellwinkel" userId="0aad6e210574ea5c" providerId="LiveId" clId="{E3BFBD05-D7DB-4F48-B792-63271DA4F23E}" dt="2020-06-29T13:17:53.132" v="418" actId="1037"/>
          <ac:spMkLst>
            <pc:docMk/>
            <pc:sldMk cId="1985317757" sldId="256"/>
            <ac:spMk id="17" creationId="{FFCD2339-C6F9-4EE8-A35B-FA95A6E3EBE2}"/>
          </ac:spMkLst>
        </pc:spChg>
        <pc:spChg chg="mod">
          <ac:chgData name="Olaf Hellwinkel" userId="0aad6e210574ea5c" providerId="LiveId" clId="{E3BFBD05-D7DB-4F48-B792-63271DA4F23E}" dt="2020-06-29T13:18:52.403" v="566" actId="1037"/>
          <ac:spMkLst>
            <pc:docMk/>
            <pc:sldMk cId="1985317757" sldId="256"/>
            <ac:spMk id="18" creationId="{7077E94D-37F2-49D3-9D19-255ADF5142C3}"/>
          </ac:spMkLst>
        </pc:spChg>
        <pc:spChg chg="mod">
          <ac:chgData name="Olaf Hellwinkel" userId="0aad6e210574ea5c" providerId="LiveId" clId="{E3BFBD05-D7DB-4F48-B792-63271DA4F23E}" dt="2020-06-29T13:19:12.282" v="578" actId="14100"/>
          <ac:spMkLst>
            <pc:docMk/>
            <pc:sldMk cId="1985317757" sldId="256"/>
            <ac:spMk id="19" creationId="{28189AA6-A302-415A-9347-112F538B92D4}"/>
          </ac:spMkLst>
        </pc:spChg>
        <pc:spChg chg="mod">
          <ac:chgData name="Olaf Hellwinkel" userId="0aad6e210574ea5c" providerId="LiveId" clId="{E3BFBD05-D7DB-4F48-B792-63271DA4F23E}" dt="2020-06-29T13:25:17.650" v="724" actId="114"/>
          <ac:spMkLst>
            <pc:docMk/>
            <pc:sldMk cId="1985317757" sldId="256"/>
            <ac:spMk id="20" creationId="{9675425B-9FD0-4C42-B943-7026796937A0}"/>
          </ac:spMkLst>
        </pc:spChg>
        <pc:spChg chg="mod">
          <ac:chgData name="Olaf Hellwinkel" userId="0aad6e210574ea5c" providerId="LiveId" clId="{E3BFBD05-D7DB-4F48-B792-63271DA4F23E}" dt="2020-06-29T13:45:22.605" v="915" actId="1037"/>
          <ac:spMkLst>
            <pc:docMk/>
            <pc:sldMk cId="1985317757" sldId="256"/>
            <ac:spMk id="26" creationId="{1D1887E0-C5BC-4B96-8D08-2DB99C25A854}"/>
          </ac:spMkLst>
        </pc:spChg>
        <pc:spChg chg="mod">
          <ac:chgData name="Olaf Hellwinkel" userId="0aad6e210574ea5c" providerId="LiveId" clId="{E3BFBD05-D7DB-4F48-B792-63271DA4F23E}" dt="2020-06-29T13:46:48.018" v="946" actId="20577"/>
          <ac:spMkLst>
            <pc:docMk/>
            <pc:sldMk cId="1985317757" sldId="256"/>
            <ac:spMk id="30" creationId="{81C1A2D6-9A44-48A2-AEB4-CEC9D0974CF9}"/>
          </ac:spMkLst>
        </pc:spChg>
        <pc:spChg chg="del">
          <ac:chgData name="Olaf Hellwinkel" userId="0aad6e210574ea5c" providerId="LiveId" clId="{E3BFBD05-D7DB-4F48-B792-63271DA4F23E}" dt="2020-06-29T13:18:04.985" v="419" actId="478"/>
          <ac:spMkLst>
            <pc:docMk/>
            <pc:sldMk cId="1985317757" sldId="256"/>
            <ac:spMk id="34" creationId="{1B9EF079-0945-443F-B61C-2FC95793B8AA}"/>
          </ac:spMkLst>
        </pc:spChg>
        <pc:spChg chg="del">
          <ac:chgData name="Olaf Hellwinkel" userId="0aad6e210574ea5c" providerId="LiveId" clId="{E3BFBD05-D7DB-4F48-B792-63271DA4F23E}" dt="2020-06-29T13:18:06.700" v="420" actId="478"/>
          <ac:spMkLst>
            <pc:docMk/>
            <pc:sldMk cId="1985317757" sldId="256"/>
            <ac:spMk id="35" creationId="{8F799CF4-4983-4519-B59A-7F2C38D7A387}"/>
          </ac:spMkLst>
        </pc:spChg>
        <pc:spChg chg="mod">
          <ac:chgData name="Olaf Hellwinkel" userId="0aad6e210574ea5c" providerId="LiveId" clId="{E3BFBD05-D7DB-4F48-B792-63271DA4F23E}" dt="2020-06-29T13:19:35.302" v="592" actId="14100"/>
          <ac:spMkLst>
            <pc:docMk/>
            <pc:sldMk cId="1985317757" sldId="256"/>
            <ac:spMk id="36" creationId="{B74E00D7-F7FE-49F8-BC3C-A26AAA36FF8F}"/>
          </ac:spMkLst>
        </pc:spChg>
        <pc:spChg chg="mod">
          <ac:chgData name="Olaf Hellwinkel" userId="0aad6e210574ea5c" providerId="LiveId" clId="{E3BFBD05-D7DB-4F48-B792-63271DA4F23E}" dt="2020-06-29T13:20:02.311" v="609" actId="1037"/>
          <ac:spMkLst>
            <pc:docMk/>
            <pc:sldMk cId="1985317757" sldId="256"/>
            <ac:spMk id="37" creationId="{C58B7E9B-E398-4EC0-8274-F1A7E6E29ABE}"/>
          </ac:spMkLst>
        </pc:spChg>
        <pc:spChg chg="mod">
          <ac:chgData name="Olaf Hellwinkel" userId="0aad6e210574ea5c" providerId="LiveId" clId="{E3BFBD05-D7DB-4F48-B792-63271DA4F23E}" dt="2020-06-29T13:27:36.070" v="829" actId="20577"/>
          <ac:spMkLst>
            <pc:docMk/>
            <pc:sldMk cId="1985317757" sldId="256"/>
            <ac:spMk id="38" creationId="{BF370F1D-FA79-47CE-AC7C-888EB09A4088}"/>
          </ac:spMkLst>
        </pc:spChg>
        <pc:spChg chg="add mod">
          <ac:chgData name="Olaf Hellwinkel" userId="0aad6e210574ea5c" providerId="LiveId" clId="{E3BFBD05-D7DB-4F48-B792-63271DA4F23E}" dt="2020-06-29T13:18:28.893" v="539" actId="1037"/>
          <ac:spMkLst>
            <pc:docMk/>
            <pc:sldMk cId="1985317757" sldId="256"/>
            <ac:spMk id="45" creationId="{FE77BBEB-043F-45F9-8F45-2B3AA2ABB77E}"/>
          </ac:spMkLst>
        </pc:spChg>
        <pc:spChg chg="add mod">
          <ac:chgData name="Olaf Hellwinkel" userId="0aad6e210574ea5c" providerId="LiveId" clId="{E3BFBD05-D7DB-4F48-B792-63271DA4F23E}" dt="2020-06-29T13:18:21.148" v="515" actId="1038"/>
          <ac:spMkLst>
            <pc:docMk/>
            <pc:sldMk cId="1985317757" sldId="256"/>
            <ac:spMk id="46" creationId="{4AE88F50-9883-4DC0-AADA-BCA76DEFA85B}"/>
          </ac:spMkLst>
        </pc:spChg>
        <pc:spChg chg="add mod">
          <ac:chgData name="Olaf Hellwinkel" userId="0aad6e210574ea5c" providerId="LiveId" clId="{E3BFBD05-D7DB-4F48-B792-63271DA4F23E}" dt="2020-06-29T13:28:45.979" v="870" actId="20577"/>
          <ac:spMkLst>
            <pc:docMk/>
            <pc:sldMk cId="1985317757" sldId="256"/>
            <ac:spMk id="48" creationId="{00D8FB5B-A357-41D9-893C-90657C3B4F12}"/>
          </ac:spMkLst>
        </pc:spChg>
        <pc:spChg chg="add mod">
          <ac:chgData name="Olaf Hellwinkel" userId="0aad6e210574ea5c" providerId="LiveId" clId="{E3BFBD05-D7DB-4F48-B792-63271DA4F23E}" dt="2020-06-29T13:29:42.224" v="906" actId="20577"/>
          <ac:spMkLst>
            <pc:docMk/>
            <pc:sldMk cId="1985317757" sldId="256"/>
            <ac:spMk id="49" creationId="{8EDFA148-C7F4-4928-ABD5-3DE9DDF633D4}"/>
          </ac:spMkLst>
        </pc:spChg>
        <pc:graphicFrameChg chg="del">
          <ac:chgData name="Olaf Hellwinkel" userId="0aad6e210574ea5c" providerId="LiveId" clId="{E3BFBD05-D7DB-4F48-B792-63271DA4F23E}" dt="2020-06-29T13:11:19.993" v="83" actId="478"/>
          <ac:graphicFrameMkLst>
            <pc:docMk/>
            <pc:sldMk cId="1985317757" sldId="256"/>
            <ac:graphicFrameMk id="25" creationId="{4B967237-B3E4-4AFC-9BD5-3A81362E0DA8}"/>
          </ac:graphicFrameMkLst>
        </pc:graphicFrameChg>
        <pc:graphicFrameChg chg="del">
          <ac:chgData name="Olaf Hellwinkel" userId="0aad6e210574ea5c" providerId="LiveId" clId="{E3BFBD05-D7DB-4F48-B792-63271DA4F23E}" dt="2020-06-29T13:21:38.982" v="619" actId="478"/>
          <ac:graphicFrameMkLst>
            <pc:docMk/>
            <pc:sldMk cId="1985317757" sldId="256"/>
            <ac:graphicFrameMk id="39" creationId="{13507C3B-DB4A-48C1-ABED-C07513859554}"/>
          </ac:graphicFrameMkLst>
        </pc:graphicFrameChg>
        <pc:graphicFrameChg chg="add del mod">
          <ac:chgData name="Olaf Hellwinkel" userId="0aad6e210574ea5c" providerId="LiveId" clId="{E3BFBD05-D7DB-4F48-B792-63271DA4F23E}" dt="2020-06-29T13:11:48.908" v="91" actId="478"/>
          <ac:graphicFrameMkLst>
            <pc:docMk/>
            <pc:sldMk cId="1985317757" sldId="256"/>
            <ac:graphicFrameMk id="43" creationId="{5D6634F1-14FF-4CFF-8EFC-DA127AC25D1C}"/>
          </ac:graphicFrameMkLst>
        </pc:graphicFrameChg>
        <pc:graphicFrameChg chg="add mod">
          <ac:chgData name="Olaf Hellwinkel" userId="0aad6e210574ea5c" providerId="LiveId" clId="{E3BFBD05-D7DB-4F48-B792-63271DA4F23E}" dt="2020-06-29T13:13:26.392" v="253" actId="1037"/>
          <ac:graphicFrameMkLst>
            <pc:docMk/>
            <pc:sldMk cId="1985317757" sldId="256"/>
            <ac:graphicFrameMk id="44" creationId="{5D6634F1-14FF-4CFF-8EFC-DA127AC25D1C}"/>
          </ac:graphicFrameMkLst>
        </pc:graphicFrameChg>
        <pc:graphicFrameChg chg="add mod">
          <ac:chgData name="Olaf Hellwinkel" userId="0aad6e210574ea5c" providerId="LiveId" clId="{E3BFBD05-D7DB-4F48-B792-63271DA4F23E}" dt="2020-06-29T13:45:18.782" v="909" actId="1076"/>
          <ac:graphicFrameMkLst>
            <pc:docMk/>
            <pc:sldMk cId="1985317757" sldId="256"/>
            <ac:graphicFrameMk id="47" creationId="{00C4C9A7-2D45-41CE-A792-7D9D21D4C82A}"/>
          </ac:graphicFrameMkLst>
        </pc:graphicFrameChg>
        <pc:picChg chg="del">
          <ac:chgData name="Olaf Hellwinkel" userId="0aad6e210574ea5c" providerId="LiveId" clId="{E3BFBD05-D7DB-4F48-B792-63271DA4F23E}" dt="2020-06-29T13:16:11.875" v="272" actId="478"/>
          <ac:picMkLst>
            <pc:docMk/>
            <pc:sldMk cId="1985317757" sldId="256"/>
            <ac:picMk id="3" creationId="{C3E85844-EADD-4803-9B9E-E05EB46478AF}"/>
          </ac:picMkLst>
        </pc:picChg>
        <pc:picChg chg="del">
          <ac:chgData name="Olaf Hellwinkel" userId="0aad6e210574ea5c" providerId="LiveId" clId="{E3BFBD05-D7DB-4F48-B792-63271DA4F23E}" dt="2020-06-29T13:09:09.930" v="10" actId="478"/>
          <ac:picMkLst>
            <pc:docMk/>
            <pc:sldMk cId="1985317757" sldId="256"/>
            <ac:picMk id="4" creationId="{5D465A27-5EDD-44EF-A255-4C1CA3BA500E}"/>
          </ac:picMkLst>
        </pc:picChg>
        <pc:picChg chg="add mod ord modCrop">
          <ac:chgData name="Olaf Hellwinkel" userId="0aad6e210574ea5c" providerId="LiveId" clId="{E3BFBD05-D7DB-4F48-B792-63271DA4F23E}" dt="2020-06-29T13:10:48.096" v="82" actId="167"/>
          <ac:picMkLst>
            <pc:docMk/>
            <pc:sldMk cId="1985317757" sldId="256"/>
            <ac:picMk id="6" creationId="{7DC8D2D3-1A69-4DD9-BEEB-3534D4186CB5}"/>
          </ac:picMkLst>
        </pc:picChg>
        <pc:picChg chg="add mod ord modCrop">
          <ac:chgData name="Olaf Hellwinkel" userId="0aad6e210574ea5c" providerId="LiveId" clId="{E3BFBD05-D7DB-4F48-B792-63271DA4F23E}" dt="2020-06-29T13:16:21.820" v="312" actId="167"/>
          <ac:picMkLst>
            <pc:docMk/>
            <pc:sldMk cId="1985317757" sldId="256"/>
            <ac:picMk id="7" creationId="{0FBD0ACD-CF8D-451A-A3DF-2210ABC4C271}"/>
          </ac:picMkLst>
        </pc:picChg>
        <pc:cxnChg chg="add mod">
          <ac:chgData name="Olaf Hellwinkel" userId="0aad6e210574ea5c" providerId="LiveId" clId="{E3BFBD05-D7DB-4F48-B792-63271DA4F23E}" dt="2020-06-30T08:06:12.148" v="968" actId="1038"/>
          <ac:cxnSpMkLst>
            <pc:docMk/>
            <pc:sldMk cId="1985317757" sldId="256"/>
            <ac:cxnSpMk id="34" creationId="{07726697-A387-4A90-B04C-6E35D46443EA}"/>
          </ac:cxnSpMkLst>
        </pc:cxnChg>
        <pc:cxnChg chg="add mod">
          <ac:chgData name="Olaf Hellwinkel" userId="0aad6e210574ea5c" providerId="LiveId" clId="{E3BFBD05-D7DB-4F48-B792-63271DA4F23E}" dt="2020-06-30T08:06:39.702" v="977" actId="14100"/>
          <ac:cxnSpMkLst>
            <pc:docMk/>
            <pc:sldMk cId="1985317757" sldId="256"/>
            <ac:cxnSpMk id="35" creationId="{07726697-A387-4A90-B04C-6E35D46443EA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d.docs.live.net/0aad6e210574ea5c/Dokumente/Transplantatgewebebank/Mathias%20Stein/paper-Dat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https://d.docs.live.net/0aad6e210574ea5c/Dokumente/Transplantatgewebebank/Mathias%20Stein/paper-Dat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'[paper-Daten.xlsx]Tabelle 4'!$B$19</c:f>
              <c:strCache>
                <c:ptCount val="1"/>
                <c:pt idx="0">
                  <c:v>rel.ECD-loss/d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'[paper-Daten.xlsx]Tabelle 4'!$A$53:$A$57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cat>
          <c:val>
            <c:numRef>
              <c:f>'[paper-Daten.xlsx]Tabelle 4'!$B$53:$B$57</c:f>
              <c:numCache>
                <c:formatCode>General</c:formatCode>
                <c:ptCount val="5"/>
                <c:pt idx="0">
                  <c:v>0.38600000000000001</c:v>
                </c:pt>
                <c:pt idx="1">
                  <c:v>0.45600000000000002</c:v>
                </c:pt>
                <c:pt idx="2">
                  <c:v>0.58799999999999997</c:v>
                </c:pt>
                <c:pt idx="3">
                  <c:v>0.436</c:v>
                </c:pt>
                <c:pt idx="4">
                  <c:v>0.73499999999999999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D1-40EB-BEB8-876113968D6E}"/>
            </c:ext>
          </c:extLst>
        </c:ser>
        <c:ser>
          <c:idx val="1"/>
          <c:order val="1"/>
          <c:tx>
            <c:strRef>
              <c:f>'[paper-Daten.xlsx]Tabelle 4'!$C$19</c:f>
              <c:strCache>
                <c:ptCount val="1"/>
                <c:pt idx="0">
                  <c:v>rel.ECM-loss/d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'[paper-Daten.xlsx]Tabelle 4'!$A$53:$A$57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cat>
          <c:val>
            <c:numRef>
              <c:f>'[paper-Daten.xlsx]Tabelle 4'!$C$53:$C$57</c:f>
              <c:numCache>
                <c:formatCode>General</c:formatCode>
                <c:ptCount val="5"/>
                <c:pt idx="0">
                  <c:v>0.26600000000000001</c:v>
                </c:pt>
                <c:pt idx="1">
                  <c:v>0.41399999999999998</c:v>
                </c:pt>
                <c:pt idx="2">
                  <c:v>0.53700000000000003</c:v>
                </c:pt>
                <c:pt idx="3">
                  <c:v>0.50900000000000001</c:v>
                </c:pt>
                <c:pt idx="4">
                  <c:v>0.64300000000000002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D1-40EB-BEB8-876113968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17920"/>
        <c:axId val="4162873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'[paper-Daten.xlsx]Tabelle 4'!$D$19</c15:sqref>
                        </c15:formulaRef>
                      </c:ext>
                    </c:extLst>
                    <c:strCache>
                      <c:ptCount val="1"/>
                      <c:pt idx="0">
                        <c:v>N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'[paper-Daten.xlsx]Tabelle 4'!$A$53:$A$57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</c:v>
                      </c:pt>
                      <c:pt idx="1">
                        <c:v>6</c:v>
                      </c:pt>
                      <c:pt idx="2">
                        <c:v>12</c:v>
                      </c:pt>
                      <c:pt idx="3">
                        <c:v>18</c:v>
                      </c:pt>
                      <c:pt idx="4">
                        <c:v>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'[paper-Daten.xlsx]Tabelle 4'!$D$53:$D$57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25</c:v>
                      </c:pt>
                      <c:pt idx="1">
                        <c:v>30</c:v>
                      </c:pt>
                      <c:pt idx="2">
                        <c:v>32</c:v>
                      </c:pt>
                      <c:pt idx="3">
                        <c:v>21</c:v>
                      </c:pt>
                      <c:pt idx="4">
                        <c:v>14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30D1-40EB-BEB8-876113968D6E}"/>
                  </c:ext>
                </c:extLst>
              </c15:ser>
            </c15:filteredLineSeries>
          </c:ext>
        </c:extLst>
      </c:lineChart>
      <c:catAx>
        <c:axId val="1344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8736"/>
        <c:crosses val="autoZero"/>
        <c:auto val="1"/>
        <c:lblAlgn val="ctr"/>
        <c:lblOffset val="100"/>
        <c:noMultiLvlLbl val="0"/>
      </c:catAx>
      <c:valAx>
        <c:axId val="41628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1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75670369082237"/>
          <c:y val="0.64244131111518032"/>
          <c:w val="0.71964438557414578"/>
          <c:h val="7.8488921442959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9487168597306"/>
          <c:y val="5.465312479338811E-2"/>
          <c:w val="0.85662562700881717"/>
          <c:h val="0.7760544199589926"/>
        </c:manualLayout>
      </c:layout>
      <c:lineChart>
        <c:grouping val="standard"/>
        <c:varyColors val="0"/>
        <c:ser>
          <c:idx val="0"/>
          <c:order val="0"/>
          <c:tx>
            <c:strRef>
              <c:f>'[paper-Daten.xlsx]Tabelle 4'!$B$19</c:f>
              <c:strCache>
                <c:ptCount val="1"/>
                <c:pt idx="0">
                  <c:v>rel.ECD-loss/d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'[paper-Daten.xlsx]Tabelle 4'!$A$20:$A$24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cat>
          <c:val>
            <c:numRef>
              <c:f>'[paper-Daten.xlsx]Tabelle 4'!$B$20:$B$24</c:f>
              <c:numCache>
                <c:formatCode>General</c:formatCode>
                <c:ptCount val="5"/>
                <c:pt idx="0">
                  <c:v>0.38100000000000001</c:v>
                </c:pt>
                <c:pt idx="1">
                  <c:v>0.47799999999999998</c:v>
                </c:pt>
                <c:pt idx="2">
                  <c:v>0.47499999999999998</c:v>
                </c:pt>
                <c:pt idx="3">
                  <c:v>0.58299999999999996</c:v>
                </c:pt>
                <c:pt idx="4">
                  <c:v>0.49399999999999999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AD3-463A-B6D9-76A0DF9821EF}"/>
            </c:ext>
          </c:extLst>
        </c:ser>
        <c:ser>
          <c:idx val="1"/>
          <c:order val="1"/>
          <c:tx>
            <c:strRef>
              <c:f>'[paper-Daten.xlsx]Tabelle 4'!$C$19</c:f>
              <c:strCache>
                <c:ptCount val="1"/>
                <c:pt idx="0">
                  <c:v>rel.ECM-loss/d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'[paper-Daten.xlsx]Tabelle 4'!$A$20:$A$24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</c:numCache>
            </c:numRef>
          </c:cat>
          <c:val>
            <c:numRef>
              <c:f>'[paper-Daten.xlsx]Tabelle 4'!$C$20:$C$24</c:f>
              <c:numCache>
                <c:formatCode>General</c:formatCode>
                <c:ptCount val="5"/>
                <c:pt idx="0">
                  <c:v>0.46400000000000002</c:v>
                </c:pt>
                <c:pt idx="1">
                  <c:v>0.42199999999999999</c:v>
                </c:pt>
                <c:pt idx="2">
                  <c:v>0.49099999999999999</c:v>
                </c:pt>
                <c:pt idx="3">
                  <c:v>0.25900000000000001</c:v>
                </c:pt>
                <c:pt idx="4">
                  <c:v>0.45900000000000002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AD3-463A-B6D9-76A0DF982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52736"/>
        <c:axId val="416416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'[paper-Daten.xlsx]Tabelle 4'!$D$19</c15:sqref>
                        </c15:formulaRef>
                      </c:ext>
                    </c:extLst>
                    <c:strCache>
                      <c:ptCount val="1"/>
                      <c:pt idx="0">
                        <c:v>N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'[paper-Daten.xlsx]Tabelle 4'!$A$20:$A$24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</c:v>
                      </c:pt>
                      <c:pt idx="1">
                        <c:v>6</c:v>
                      </c:pt>
                      <c:pt idx="2">
                        <c:v>12</c:v>
                      </c:pt>
                      <c:pt idx="3">
                        <c:v>18</c:v>
                      </c:pt>
                      <c:pt idx="4">
                        <c:v>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'[paper-Daten.xlsx]Tabelle 4'!$D$20:$D$24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32</c:v>
                      </c:pt>
                      <c:pt idx="1">
                        <c:v>38</c:v>
                      </c:pt>
                      <c:pt idx="2">
                        <c:v>37</c:v>
                      </c:pt>
                      <c:pt idx="3">
                        <c:v>21</c:v>
                      </c:pt>
                      <c:pt idx="4">
                        <c:v>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3AD3-463A-B6D9-76A0DF9821EF}"/>
                  </c:ext>
                </c:extLst>
              </c15:ser>
            </c15:filteredLineSeries>
          </c:ext>
        </c:extLst>
      </c:lineChart>
      <c:catAx>
        <c:axId val="1344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41664"/>
        <c:crosses val="autoZero"/>
        <c:auto val="1"/>
        <c:lblAlgn val="ctr"/>
        <c:lblOffset val="100"/>
        <c:noMultiLvlLbl val="0"/>
      </c:catAx>
      <c:valAx>
        <c:axId val="41641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5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27032782682952"/>
          <c:y val="0.68263865442989591"/>
          <c:w val="0.70804831323820949"/>
          <c:h val="8.3843448725627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7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20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51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19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36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34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39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54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86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62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E2ED-A28E-4DC4-B21F-2622D7FCFF2B}" type="datetimeFigureOut">
              <a:rPr lang="de-DE" smtClean="0"/>
              <a:t>02.04.2023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72E92-03D4-4471-8530-8353CCE660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64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0FBD0ACD-CF8D-451A-A3DF-2210ABC4C2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53" t="5609" r="32050" b="14286"/>
          <a:stretch/>
        </p:blipFill>
        <p:spPr>
          <a:xfrm>
            <a:off x="1339426" y="719526"/>
            <a:ext cx="3134874" cy="288348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7DC8D2D3-1A69-4DD9-BEEB-3534D4186C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6945" r="33372" b="9417"/>
          <a:stretch/>
        </p:blipFill>
        <p:spPr>
          <a:xfrm>
            <a:off x="4861877" y="830633"/>
            <a:ext cx="2910104" cy="2772373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174CFA83-D7C3-45AE-AD42-97961FF1BAA8}"/>
              </a:ext>
            </a:extLst>
          </p:cNvPr>
          <p:cNvSpPr txBox="1"/>
          <p:nvPr/>
        </p:nvSpPr>
        <p:spPr>
          <a:xfrm rot="16200000">
            <a:off x="203959" y="1965717"/>
            <a:ext cx="209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Sensitivity</a:t>
            </a:r>
            <a:endParaRPr lang="de-DE" sz="12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9FFC15A1-C76F-405E-A40C-EE88DBD5BBD2}"/>
              </a:ext>
            </a:extLst>
          </p:cNvPr>
          <p:cNvSpPr txBox="1"/>
          <p:nvPr/>
        </p:nvSpPr>
        <p:spPr>
          <a:xfrm>
            <a:off x="1986596" y="3604010"/>
            <a:ext cx="2043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1 - </a:t>
            </a:r>
            <a:r>
              <a:rPr lang="de-DE" sz="1200" dirty="0" err="1"/>
              <a:t>Specificity</a:t>
            </a:r>
            <a:endParaRPr lang="de-DE" sz="12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1A10CD3C-3066-4EF2-9E91-21DCACCDD173}"/>
              </a:ext>
            </a:extLst>
          </p:cNvPr>
          <p:cNvSpPr txBox="1"/>
          <p:nvPr/>
        </p:nvSpPr>
        <p:spPr>
          <a:xfrm>
            <a:off x="2110421" y="1577894"/>
            <a:ext cx="1042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rel.ECD-loss</a:t>
            </a:r>
            <a:r>
              <a:rPr lang="de-DE" sz="11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/d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FFCD2339-C6F9-4EE8-A35B-FA95A6E3EBE2}"/>
              </a:ext>
            </a:extLst>
          </p:cNvPr>
          <p:cNvSpPr txBox="1"/>
          <p:nvPr/>
        </p:nvSpPr>
        <p:spPr>
          <a:xfrm>
            <a:off x="3232667" y="2031326"/>
            <a:ext cx="11960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>
                <a:solidFill>
                  <a:schemeClr val="accent2">
                    <a:lumMod val="75000"/>
                  </a:schemeClr>
                </a:solidFill>
              </a:rPr>
              <a:t>rel.ECM-loss</a:t>
            </a:r>
            <a:r>
              <a:rPr lang="de-DE" sz="1100" b="1" dirty="0">
                <a:solidFill>
                  <a:schemeClr val="accent2">
                    <a:lumMod val="75000"/>
                  </a:schemeClr>
                </a:solidFill>
              </a:rPr>
              <a:t>/d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7077E94D-37F2-49D3-9D19-255ADF5142C3}"/>
              </a:ext>
            </a:extLst>
          </p:cNvPr>
          <p:cNvSpPr txBox="1"/>
          <p:nvPr/>
        </p:nvSpPr>
        <p:spPr>
          <a:xfrm>
            <a:off x="2877515" y="2442990"/>
            <a:ext cx="1645136" cy="24622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AUC(</a:t>
            </a:r>
            <a:r>
              <a:rPr lang="de-DE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rel.ECD-loss</a:t>
            </a:r>
            <a:r>
              <a:rPr lang="de-DE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/d)= 0.475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28189AA6-A302-415A-9347-112F538B92D4}"/>
              </a:ext>
            </a:extLst>
          </p:cNvPr>
          <p:cNvSpPr txBox="1"/>
          <p:nvPr/>
        </p:nvSpPr>
        <p:spPr>
          <a:xfrm>
            <a:off x="2877514" y="2623965"/>
            <a:ext cx="1590107" cy="24622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accent2">
                    <a:lumMod val="75000"/>
                  </a:schemeClr>
                </a:solidFill>
              </a:rPr>
              <a:t>AUC(</a:t>
            </a:r>
            <a:r>
              <a:rPr lang="de-DE" sz="1000" dirty="0" err="1">
                <a:solidFill>
                  <a:schemeClr val="accent2">
                    <a:lumMod val="75000"/>
                  </a:schemeClr>
                </a:solidFill>
              </a:rPr>
              <a:t>rel.ECMloss</a:t>
            </a:r>
            <a:r>
              <a:rPr lang="de-DE" sz="1000" dirty="0">
                <a:solidFill>
                  <a:schemeClr val="accent2">
                    <a:lumMod val="75000"/>
                  </a:schemeClr>
                </a:solidFill>
              </a:rPr>
              <a:t>/d)= 0.491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9675425B-9FD0-4C42-B943-7026796937A0}"/>
              </a:ext>
            </a:extLst>
          </p:cNvPr>
          <p:cNvSpPr txBox="1"/>
          <p:nvPr/>
        </p:nvSpPr>
        <p:spPr>
          <a:xfrm>
            <a:off x="3125164" y="2877479"/>
            <a:ext cx="1167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N= 37</a:t>
            </a:r>
          </a:p>
          <a:p>
            <a:r>
              <a:rPr lang="de-DE" sz="1000" i="1" dirty="0"/>
              <a:t>at 12 </a:t>
            </a:r>
            <a:r>
              <a:rPr lang="de-DE" sz="1000" i="1" dirty="0" err="1"/>
              <a:t>months</a:t>
            </a:r>
            <a:r>
              <a:rPr lang="de-DE" sz="1000" i="1" dirty="0"/>
              <a:t> after </a:t>
            </a:r>
            <a:r>
              <a:rPr lang="de-DE" sz="1000" i="1" dirty="0" err="1"/>
              <a:t>transplantation</a:t>
            </a:r>
            <a:endParaRPr lang="de-DE" sz="1000" i="1" dirty="0"/>
          </a:p>
          <a:p>
            <a:endParaRPr lang="de-DE" sz="10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xmlns="" id="{81C1A2D6-9A44-48A2-AEB4-CEC9D0974CF9}"/>
              </a:ext>
            </a:extLst>
          </p:cNvPr>
          <p:cNvSpPr txBox="1"/>
          <p:nvPr/>
        </p:nvSpPr>
        <p:spPr>
          <a:xfrm>
            <a:off x="2416659" y="165296"/>
            <a:ext cx="454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ROC-</a:t>
            </a:r>
            <a:r>
              <a:rPr lang="de-DE" sz="1200" b="1" dirty="0" err="1"/>
              <a:t>Curves</a:t>
            </a:r>
            <a:r>
              <a:rPr lang="de-DE" sz="1200" b="1" dirty="0"/>
              <a:t> </a:t>
            </a:r>
            <a:r>
              <a:rPr lang="de-DE" sz="1200" b="1" dirty="0" err="1"/>
              <a:t>for</a:t>
            </a:r>
            <a:r>
              <a:rPr lang="de-DE" sz="1200" b="1" dirty="0"/>
              <a:t> </a:t>
            </a:r>
            <a:r>
              <a:rPr lang="de-DE" sz="1200" b="1" dirty="0" err="1"/>
              <a:t>clinical</a:t>
            </a:r>
            <a:r>
              <a:rPr lang="de-DE" sz="1200" b="1" dirty="0"/>
              <a:t> </a:t>
            </a:r>
            <a:r>
              <a:rPr lang="de-DE" sz="1200" b="1" dirty="0" err="1"/>
              <a:t>outcome</a:t>
            </a:r>
            <a:r>
              <a:rPr lang="de-DE" sz="1200" b="1" dirty="0"/>
              <a:t> </a:t>
            </a:r>
          </a:p>
          <a:p>
            <a:pPr algn="ctr"/>
            <a:r>
              <a:rPr lang="de-DE" sz="1200" dirty="0" err="1"/>
              <a:t>rel.ECD-loss</a:t>
            </a:r>
            <a:r>
              <a:rPr lang="de-DE" sz="1200" dirty="0"/>
              <a:t>/d / </a:t>
            </a:r>
            <a:r>
              <a:rPr lang="de-DE" sz="1200" dirty="0" err="1"/>
              <a:t>rel.ECM-loss</a:t>
            </a:r>
            <a:r>
              <a:rPr lang="de-DE" sz="1200" dirty="0"/>
              <a:t>/d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predictors</a:t>
            </a:r>
            <a:r>
              <a:rPr lang="de-DE" sz="1200" dirty="0"/>
              <a:t> </a:t>
            </a:r>
            <a:r>
              <a:rPr lang="de-DE" sz="1200" dirty="0" err="1"/>
              <a:t>for</a:t>
            </a:r>
            <a:r>
              <a:rPr lang="de-DE" sz="1200" dirty="0"/>
              <a:t>: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959508AF-B791-42DF-B864-4F7F5E98FCED}"/>
              </a:ext>
            </a:extLst>
          </p:cNvPr>
          <p:cNvSpPr/>
          <p:nvPr/>
        </p:nvSpPr>
        <p:spPr>
          <a:xfrm>
            <a:off x="2635195" y="510531"/>
            <a:ext cx="500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200" b="1" dirty="0" err="1"/>
              <a:t>visus</a:t>
            </a:r>
            <a:endParaRPr lang="de-DE" sz="1200" b="1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xmlns="" id="{53FC9630-FA32-4BBF-8FF2-43A64671EE54}"/>
              </a:ext>
            </a:extLst>
          </p:cNvPr>
          <p:cNvSpPr/>
          <p:nvPr/>
        </p:nvSpPr>
        <p:spPr>
          <a:xfrm>
            <a:off x="5843045" y="531711"/>
            <a:ext cx="10936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200" b="1" dirty="0"/>
              <a:t>obj. </a:t>
            </a:r>
            <a:r>
              <a:rPr lang="de-DE" sz="1200" b="1" dirty="0" err="1"/>
              <a:t>refraction</a:t>
            </a:r>
            <a:endParaRPr lang="de-DE" sz="1200" b="1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xmlns="" id="{BC5DA51D-7244-49B0-A2F8-0F8AAA0A3851}"/>
              </a:ext>
            </a:extLst>
          </p:cNvPr>
          <p:cNvSpPr txBox="1"/>
          <p:nvPr/>
        </p:nvSpPr>
        <p:spPr>
          <a:xfrm rot="16200000">
            <a:off x="3604384" y="1975242"/>
            <a:ext cx="209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Sensitivity</a:t>
            </a:r>
            <a:endParaRPr lang="de-DE" sz="12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xmlns="" id="{13A74899-1C30-4024-9ECD-42486AE6E9E0}"/>
              </a:ext>
            </a:extLst>
          </p:cNvPr>
          <p:cNvSpPr txBox="1"/>
          <p:nvPr/>
        </p:nvSpPr>
        <p:spPr>
          <a:xfrm>
            <a:off x="5387021" y="3651635"/>
            <a:ext cx="2043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1 - </a:t>
            </a:r>
            <a:r>
              <a:rPr lang="de-DE" sz="1200" dirty="0" err="1"/>
              <a:t>Specificity</a:t>
            </a:r>
            <a:endParaRPr lang="de-DE" sz="1200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xmlns="" id="{B74E00D7-F7FE-49F8-BC3C-A26AAA36FF8F}"/>
              </a:ext>
            </a:extLst>
          </p:cNvPr>
          <p:cNvSpPr txBox="1"/>
          <p:nvPr/>
        </p:nvSpPr>
        <p:spPr>
          <a:xfrm>
            <a:off x="6219825" y="2509665"/>
            <a:ext cx="1755664" cy="24622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AUC(</a:t>
            </a:r>
            <a:r>
              <a:rPr lang="de-DE" sz="1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rel.ECD-loss</a:t>
            </a:r>
            <a:r>
              <a:rPr lang="de-DE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/d)= 0.588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xmlns="" id="{C58B7E9B-E398-4EC0-8274-F1A7E6E29ABE}"/>
              </a:ext>
            </a:extLst>
          </p:cNvPr>
          <p:cNvSpPr txBox="1"/>
          <p:nvPr/>
        </p:nvSpPr>
        <p:spPr>
          <a:xfrm>
            <a:off x="6214212" y="2690640"/>
            <a:ext cx="1755664" cy="24622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accent2">
                    <a:lumMod val="75000"/>
                  </a:schemeClr>
                </a:solidFill>
              </a:rPr>
              <a:t>AUC(</a:t>
            </a:r>
            <a:r>
              <a:rPr lang="de-DE" sz="1000" dirty="0" err="1">
                <a:solidFill>
                  <a:schemeClr val="accent2">
                    <a:lumMod val="75000"/>
                  </a:schemeClr>
                </a:solidFill>
              </a:rPr>
              <a:t>rel.ECM-loss</a:t>
            </a:r>
            <a:r>
              <a:rPr lang="de-DE" sz="1000" dirty="0">
                <a:solidFill>
                  <a:schemeClr val="accent2">
                    <a:lumMod val="75000"/>
                  </a:schemeClr>
                </a:solidFill>
              </a:rPr>
              <a:t>/d)= 0.537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xmlns="" id="{BF370F1D-FA79-47CE-AC7C-888EB09A4088}"/>
              </a:ext>
            </a:extLst>
          </p:cNvPr>
          <p:cNvSpPr txBox="1"/>
          <p:nvPr/>
        </p:nvSpPr>
        <p:spPr>
          <a:xfrm>
            <a:off x="6620839" y="2896529"/>
            <a:ext cx="1197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N= 32</a:t>
            </a:r>
          </a:p>
          <a:p>
            <a:r>
              <a:rPr lang="de-DE" sz="1000" i="1" dirty="0"/>
              <a:t>at 12 </a:t>
            </a:r>
            <a:r>
              <a:rPr lang="de-DE" sz="1000" i="1" dirty="0" err="1"/>
              <a:t>months</a:t>
            </a:r>
            <a:r>
              <a:rPr lang="de-DE" sz="1000" i="1" dirty="0"/>
              <a:t> after </a:t>
            </a:r>
            <a:r>
              <a:rPr lang="de-DE" sz="1000" i="1" dirty="0" err="1"/>
              <a:t>transplantation</a:t>
            </a:r>
            <a:endParaRPr lang="de-DE" sz="1000" i="1" dirty="0"/>
          </a:p>
          <a:p>
            <a:endParaRPr lang="de-DE" sz="1000" dirty="0"/>
          </a:p>
        </p:txBody>
      </p:sp>
      <p:sp>
        <p:nvSpPr>
          <p:cNvPr id="5" name="Geschweifte Klammer links 4">
            <a:extLst>
              <a:ext uri="{FF2B5EF4-FFF2-40B4-BE49-F238E27FC236}">
                <a16:creationId xmlns:a16="http://schemas.microsoft.com/office/drawing/2014/main" xmlns="" id="{EE8D1B79-B584-4B6E-86FF-26095529A7D9}"/>
              </a:ext>
            </a:extLst>
          </p:cNvPr>
          <p:cNvSpPr/>
          <p:nvPr/>
        </p:nvSpPr>
        <p:spPr>
          <a:xfrm rot="16200000">
            <a:off x="2549369" y="2772772"/>
            <a:ext cx="740010" cy="2764435"/>
          </a:xfrm>
          <a:prstGeom prst="leftBrace">
            <a:avLst>
              <a:gd name="adj1" fmla="val 16357"/>
              <a:gd name="adj2" fmla="val 50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800000"/>
              </a:highlight>
            </a:endParaRPr>
          </a:p>
        </p:txBody>
      </p:sp>
      <p:sp>
        <p:nvSpPr>
          <p:cNvPr id="41" name="Geschweifte Klammer links 40">
            <a:extLst>
              <a:ext uri="{FF2B5EF4-FFF2-40B4-BE49-F238E27FC236}">
                <a16:creationId xmlns:a16="http://schemas.microsoft.com/office/drawing/2014/main" xmlns="" id="{7EE17A16-A48B-47B5-9F30-9BCD290D0B24}"/>
              </a:ext>
            </a:extLst>
          </p:cNvPr>
          <p:cNvSpPr/>
          <p:nvPr/>
        </p:nvSpPr>
        <p:spPr>
          <a:xfrm rot="16200000">
            <a:off x="6043139" y="2772772"/>
            <a:ext cx="740010" cy="2764435"/>
          </a:xfrm>
          <a:prstGeom prst="leftBrace">
            <a:avLst>
              <a:gd name="adj1" fmla="val 16357"/>
              <a:gd name="adj2" fmla="val 506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800000"/>
              </a:highlight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1D1887E0-C5BC-4B96-8D08-2DB99C25A854}"/>
              </a:ext>
            </a:extLst>
          </p:cNvPr>
          <p:cNvSpPr txBox="1"/>
          <p:nvPr/>
        </p:nvSpPr>
        <p:spPr>
          <a:xfrm rot="16200000">
            <a:off x="80134" y="4994667"/>
            <a:ext cx="209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AUC (ROC-</a:t>
            </a:r>
            <a:r>
              <a:rPr lang="de-DE" sz="1200" dirty="0" err="1"/>
              <a:t>curves</a:t>
            </a:r>
            <a:r>
              <a:rPr lang="de-DE" sz="1200" dirty="0"/>
              <a:t>)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xmlns="" id="{89D8CD06-CF61-40D6-8796-C02ECEDB96DC}"/>
              </a:ext>
            </a:extLst>
          </p:cNvPr>
          <p:cNvSpPr txBox="1"/>
          <p:nvPr/>
        </p:nvSpPr>
        <p:spPr>
          <a:xfrm>
            <a:off x="1851784" y="6451992"/>
            <a:ext cx="209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months</a:t>
            </a:r>
            <a:r>
              <a:rPr lang="de-DE" sz="1200" dirty="0"/>
              <a:t> after </a:t>
            </a:r>
            <a:r>
              <a:rPr lang="de-DE" sz="1200" dirty="0" err="1"/>
              <a:t>transplantation</a:t>
            </a:r>
            <a:endParaRPr lang="de-DE" sz="1200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xmlns="" id="{20EC6474-D88D-47E7-A403-2234EFF0CE2E}"/>
              </a:ext>
            </a:extLst>
          </p:cNvPr>
          <p:cNvSpPr txBox="1"/>
          <p:nvPr/>
        </p:nvSpPr>
        <p:spPr>
          <a:xfrm>
            <a:off x="5414134" y="6442467"/>
            <a:ext cx="209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months</a:t>
            </a:r>
            <a:r>
              <a:rPr lang="de-DE" sz="1200" dirty="0"/>
              <a:t> after </a:t>
            </a:r>
            <a:r>
              <a:rPr lang="de-DE" sz="1200" dirty="0" err="1"/>
              <a:t>transplantation</a:t>
            </a:r>
            <a:endParaRPr lang="de-DE" sz="1200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xmlns="" id="{DAF08DB6-529B-480E-AEC0-4423260ADBA9}"/>
              </a:ext>
            </a:extLst>
          </p:cNvPr>
          <p:cNvSpPr txBox="1"/>
          <p:nvPr/>
        </p:nvSpPr>
        <p:spPr>
          <a:xfrm rot="16200000">
            <a:off x="3566284" y="4994667"/>
            <a:ext cx="209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AUC (ROC-</a:t>
            </a:r>
            <a:r>
              <a:rPr lang="de-DE" sz="1200" dirty="0" err="1"/>
              <a:t>curves</a:t>
            </a:r>
            <a:r>
              <a:rPr lang="de-DE" sz="1200" dirty="0"/>
              <a:t>)</a:t>
            </a:r>
          </a:p>
        </p:txBody>
      </p:sp>
      <p:graphicFrame>
        <p:nvGraphicFramePr>
          <p:cNvPr id="44" name="Diagramm 43">
            <a:extLst>
              <a:ext uri="{FF2B5EF4-FFF2-40B4-BE49-F238E27FC236}">
                <a16:creationId xmlns:a16="http://schemas.microsoft.com/office/drawing/2014/main" xmlns="" id="{5D6634F1-14FF-4CFF-8EFC-DA127AC25D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83328"/>
              </p:ext>
            </p:extLst>
          </p:nvPr>
        </p:nvGraphicFramePr>
        <p:xfrm>
          <a:off x="4732201" y="4065137"/>
          <a:ext cx="3243288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feld 44">
            <a:extLst>
              <a:ext uri="{FF2B5EF4-FFF2-40B4-BE49-F238E27FC236}">
                <a16:creationId xmlns:a16="http://schemas.microsoft.com/office/drawing/2014/main" xmlns="" id="{FE77BBEB-043F-45F9-8F45-2B3AA2ABB77E}"/>
              </a:ext>
            </a:extLst>
          </p:cNvPr>
          <p:cNvSpPr txBox="1"/>
          <p:nvPr/>
        </p:nvSpPr>
        <p:spPr>
          <a:xfrm>
            <a:off x="6015671" y="1273094"/>
            <a:ext cx="1042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rel.ECD-loss</a:t>
            </a:r>
            <a:r>
              <a:rPr lang="de-DE" sz="11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/d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xmlns="" id="{4AE88F50-9883-4DC0-AADA-BCA76DEFA85B}"/>
              </a:ext>
            </a:extLst>
          </p:cNvPr>
          <p:cNvSpPr txBox="1"/>
          <p:nvPr/>
        </p:nvSpPr>
        <p:spPr>
          <a:xfrm>
            <a:off x="6642617" y="1726526"/>
            <a:ext cx="11960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>
                <a:solidFill>
                  <a:schemeClr val="accent2">
                    <a:lumMod val="75000"/>
                  </a:schemeClr>
                </a:solidFill>
              </a:rPr>
              <a:t>rel.ECM-loss</a:t>
            </a:r>
            <a:r>
              <a:rPr lang="de-DE" sz="1100" b="1" dirty="0">
                <a:solidFill>
                  <a:schemeClr val="accent2">
                    <a:lumMod val="75000"/>
                  </a:schemeClr>
                </a:solidFill>
              </a:rPr>
              <a:t>/d</a:t>
            </a:r>
          </a:p>
        </p:txBody>
      </p:sp>
      <p:graphicFrame>
        <p:nvGraphicFramePr>
          <p:cNvPr id="47" name="Diagramm 46">
            <a:extLst>
              <a:ext uri="{FF2B5EF4-FFF2-40B4-BE49-F238E27FC236}">
                <a16:creationId xmlns:a16="http://schemas.microsoft.com/office/drawing/2014/main" xmlns="" id="{00C4C9A7-2D45-41CE-A792-7D9D21D4C8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662730"/>
              </p:ext>
            </p:extLst>
          </p:nvPr>
        </p:nvGraphicFramePr>
        <p:xfrm>
          <a:off x="1205251" y="4057239"/>
          <a:ext cx="3296405" cy="255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Textfeld 47">
            <a:extLst>
              <a:ext uri="{FF2B5EF4-FFF2-40B4-BE49-F238E27FC236}">
                <a16:creationId xmlns:a16="http://schemas.microsoft.com/office/drawing/2014/main" xmlns="" id="{00D8FB5B-A357-41D9-893C-90657C3B4F12}"/>
              </a:ext>
            </a:extLst>
          </p:cNvPr>
          <p:cNvSpPr txBox="1"/>
          <p:nvPr/>
        </p:nvSpPr>
        <p:spPr>
          <a:xfrm>
            <a:off x="1539818" y="5964082"/>
            <a:ext cx="28888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   N=32           N=38         N=37           N=21          N=27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xmlns="" id="{8EDFA148-C7F4-4928-ABD5-3DE9DDF633D4}"/>
              </a:ext>
            </a:extLst>
          </p:cNvPr>
          <p:cNvSpPr txBox="1"/>
          <p:nvPr/>
        </p:nvSpPr>
        <p:spPr>
          <a:xfrm>
            <a:off x="5016443" y="6002182"/>
            <a:ext cx="28888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   N=25           N=30         N=32          N=21          N=14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xmlns="" id="{07726697-A387-4A90-B04C-6E35D46443EA}"/>
              </a:ext>
            </a:extLst>
          </p:cNvPr>
          <p:cNvCxnSpPr>
            <a:cxnSpLocks/>
          </p:cNvCxnSpPr>
          <p:nvPr/>
        </p:nvCxnSpPr>
        <p:spPr>
          <a:xfrm>
            <a:off x="2934250" y="4499595"/>
            <a:ext cx="0" cy="748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xmlns="" id="{07726697-A387-4A90-B04C-6E35D46443EA}"/>
              </a:ext>
            </a:extLst>
          </p:cNvPr>
          <p:cNvCxnSpPr>
            <a:cxnSpLocks/>
          </p:cNvCxnSpPr>
          <p:nvPr/>
        </p:nvCxnSpPr>
        <p:spPr>
          <a:xfrm>
            <a:off x="6433461" y="4499595"/>
            <a:ext cx="0" cy="656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31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Olaf Hellwinkel</dc:creator>
  <cp:lastModifiedBy>ADS-User-Augenklinik</cp:lastModifiedBy>
  <cp:revision>5</cp:revision>
  <dcterms:created xsi:type="dcterms:W3CDTF">2020-06-24T07:32:53Z</dcterms:created>
  <dcterms:modified xsi:type="dcterms:W3CDTF">2023-04-02T20:10:55Z</dcterms:modified>
</cp:coreProperties>
</file>