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1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27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82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2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4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5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34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2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3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15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24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19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6C504-76C7-4029-AF2F-0901BC4BF02F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428F-E082-4667-B2A1-E3D30802C6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9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1E61195-8E84-43C4-9DFF-2A4D6AEDC683}"/>
              </a:ext>
            </a:extLst>
          </p:cNvPr>
          <p:cNvSpPr txBox="1"/>
          <p:nvPr/>
        </p:nvSpPr>
        <p:spPr>
          <a:xfrm>
            <a:off x="180690" y="1345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A</a:t>
            </a:r>
            <a:endParaRPr lang="en-DE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DC4C90A-F082-4F84-8835-2FA3B8E55278}"/>
              </a:ext>
            </a:extLst>
          </p:cNvPr>
          <p:cNvSpPr txBox="1"/>
          <p:nvPr/>
        </p:nvSpPr>
        <p:spPr>
          <a:xfrm>
            <a:off x="180690" y="212698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</a:t>
            </a:r>
            <a:endParaRPr lang="en-DE" b="1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83E2D58-D9CB-4D38-9F9A-18355B3861ED}"/>
              </a:ext>
            </a:extLst>
          </p:cNvPr>
          <p:cNvSpPr txBox="1"/>
          <p:nvPr/>
        </p:nvSpPr>
        <p:spPr>
          <a:xfrm>
            <a:off x="171471" y="42295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</a:t>
            </a:r>
            <a:endParaRPr lang="en-DE" b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D0DB5E6-D550-4F1D-ACB9-F5C4EF4BE8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1" y="412487"/>
            <a:ext cx="1549518" cy="180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EE298B3-7FC4-4F2B-BD80-BE2112D525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86" y="382788"/>
            <a:ext cx="1466603" cy="1800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E80B89C-AB60-4124-B4DC-CE54A050E9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729" y="400104"/>
            <a:ext cx="1493753" cy="180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5635873-845F-45F9-B12E-3202BCE6FC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797" y="400104"/>
            <a:ext cx="1493753" cy="1800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4AE9272-33BE-4D86-BC9C-A5F2D065173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65" y="382788"/>
            <a:ext cx="1542204" cy="1800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BAB7EEC-850F-4C14-997A-52AACB6DA31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84" y="382788"/>
            <a:ext cx="1493753" cy="18000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376DF803-157A-4C0D-AB01-A772113612B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452" y="382788"/>
            <a:ext cx="1542204" cy="180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1573B4EA-6F2C-45AB-B973-C5C1CCD05F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55" y="2532154"/>
            <a:ext cx="1586998" cy="18000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2CD09EA5-25B2-48F9-825A-03A48BCDF74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785" y="2532154"/>
            <a:ext cx="1498324" cy="1800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787874DD-3B67-47CB-A89F-55B1384F8EF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648" y="2526013"/>
            <a:ext cx="1486798" cy="1800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EB5C97E5-B1E9-4350-B578-F443C6520A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60" y="2526013"/>
            <a:ext cx="1538548" cy="1800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DE8046F8-4B93-43B7-8697-F387139F42A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621" y="2526013"/>
            <a:ext cx="1542204" cy="1800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155BDCC5-1E40-4C5B-9E6B-E6DAB44D128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0" y="4645513"/>
            <a:ext cx="1542204" cy="18000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1E60F053-2B57-45FF-9D1A-673DFBC9FF7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52" y="4645513"/>
            <a:ext cx="1495262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1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3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Rauch</dc:creator>
  <cp:lastModifiedBy>jessi</cp:lastModifiedBy>
  <cp:revision>94</cp:revision>
  <cp:lastPrinted>2022-02-07T12:39:32Z</cp:lastPrinted>
  <dcterms:created xsi:type="dcterms:W3CDTF">2020-12-22T10:32:43Z</dcterms:created>
  <dcterms:modified xsi:type="dcterms:W3CDTF">2022-02-10T18:21:04Z</dcterms:modified>
</cp:coreProperties>
</file>